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61"/>
  </p:notesMasterIdLst>
  <p:handoutMasterIdLst>
    <p:handoutMasterId r:id="rId62"/>
  </p:handoutMasterIdLst>
  <p:sldIdLst>
    <p:sldId id="717" r:id="rId2"/>
    <p:sldId id="977" r:id="rId3"/>
    <p:sldId id="819" r:id="rId4"/>
    <p:sldId id="742" r:id="rId5"/>
    <p:sldId id="992" r:id="rId6"/>
    <p:sldId id="993" r:id="rId7"/>
    <p:sldId id="827" r:id="rId8"/>
    <p:sldId id="926" r:id="rId9"/>
    <p:sldId id="829" r:id="rId10"/>
    <p:sldId id="830" r:id="rId11"/>
    <p:sldId id="880" r:id="rId12"/>
    <p:sldId id="881" r:id="rId13"/>
    <p:sldId id="969" r:id="rId14"/>
    <p:sldId id="882" r:id="rId15"/>
    <p:sldId id="884" r:id="rId16"/>
    <p:sldId id="943" r:id="rId17"/>
    <p:sldId id="871" r:id="rId18"/>
    <p:sldId id="968" r:id="rId19"/>
    <p:sldId id="957" r:id="rId20"/>
    <p:sldId id="978" r:id="rId21"/>
    <p:sldId id="838" r:id="rId22"/>
    <p:sldId id="959" r:id="rId23"/>
    <p:sldId id="960" r:id="rId24"/>
    <p:sldId id="958" r:id="rId25"/>
    <p:sldId id="862" r:id="rId26"/>
    <p:sldId id="867" r:id="rId27"/>
    <p:sldId id="988" r:id="rId28"/>
    <p:sldId id="979" r:id="rId29"/>
    <p:sldId id="981" r:id="rId30"/>
    <p:sldId id="845" r:id="rId31"/>
    <p:sldId id="842" r:id="rId32"/>
    <p:sldId id="844" r:id="rId33"/>
    <p:sldId id="843" r:id="rId34"/>
    <p:sldId id="975" r:id="rId35"/>
    <p:sldId id="982" r:id="rId36"/>
    <p:sldId id="903" r:id="rId37"/>
    <p:sldId id="956" r:id="rId38"/>
    <p:sldId id="904" r:id="rId39"/>
    <p:sldId id="905" r:id="rId40"/>
    <p:sldId id="991" r:id="rId41"/>
    <p:sldId id="970" r:id="rId42"/>
    <p:sldId id="890" r:id="rId43"/>
    <p:sldId id="908" r:id="rId44"/>
    <p:sldId id="891" r:id="rId45"/>
    <p:sldId id="892" r:id="rId46"/>
    <p:sldId id="893" r:id="rId47"/>
    <p:sldId id="987" r:id="rId48"/>
    <p:sldId id="973" r:id="rId49"/>
    <p:sldId id="928" r:id="rId50"/>
    <p:sldId id="995" r:id="rId51"/>
    <p:sldId id="994" r:id="rId52"/>
    <p:sldId id="983" r:id="rId53"/>
    <p:sldId id="976" r:id="rId54"/>
    <p:sldId id="985" r:id="rId55"/>
    <p:sldId id="984" r:id="rId56"/>
    <p:sldId id="953" r:id="rId57"/>
    <p:sldId id="945" r:id="rId58"/>
    <p:sldId id="990" r:id="rId59"/>
    <p:sldId id="866" r:id="rId60"/>
  </p:sldIdLst>
  <p:sldSz cx="9144000" cy="6858000" type="screen4x3"/>
  <p:notesSz cx="6881813" cy="9710738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99CCFF"/>
    <a:srgbClr val="FF3300"/>
    <a:srgbClr val="FF9900"/>
    <a:srgbClr val="CC0000"/>
    <a:srgbClr val="FFFF00"/>
    <a:srgbClr val="0000FF"/>
    <a:srgbClr val="9933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19" autoAdjust="0"/>
    <p:restoredTop sz="99573" autoAdjust="0"/>
  </p:normalViewPr>
  <p:slideViewPr>
    <p:cSldViewPr>
      <p:cViewPr>
        <p:scale>
          <a:sx n="66" d="100"/>
          <a:sy n="66" d="100"/>
        </p:scale>
        <p:origin x="-372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782"/>
    </p:cViewPr>
  </p:sorterViewPr>
  <p:notesViewPr>
    <p:cSldViewPr>
      <p:cViewPr varScale="1">
        <p:scale>
          <a:sx n="53" d="100"/>
          <a:sy n="53" d="100"/>
        </p:scale>
        <p:origin x="-1884" y="-84"/>
      </p:cViewPr>
      <p:guideLst>
        <p:guide orient="horz" pos="3059"/>
        <p:guide pos="2169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33.xml"/><Relationship Id="rId13" Type="http://schemas.openxmlformats.org/officeDocument/2006/relationships/slide" Target="slides/slide48.xml"/><Relationship Id="rId18" Type="http://schemas.openxmlformats.org/officeDocument/2006/relationships/slide" Target="slides/slide54.xml"/><Relationship Id="rId3" Type="http://schemas.openxmlformats.org/officeDocument/2006/relationships/slide" Target="slides/slide26.xml"/><Relationship Id="rId7" Type="http://schemas.openxmlformats.org/officeDocument/2006/relationships/slide" Target="slides/slide32.xml"/><Relationship Id="rId12" Type="http://schemas.openxmlformats.org/officeDocument/2006/relationships/slide" Target="slides/slide44.xml"/><Relationship Id="rId17" Type="http://schemas.openxmlformats.org/officeDocument/2006/relationships/slide" Target="slides/slide53.xml"/><Relationship Id="rId2" Type="http://schemas.openxmlformats.org/officeDocument/2006/relationships/slide" Target="slides/slide13.xml"/><Relationship Id="rId16" Type="http://schemas.openxmlformats.org/officeDocument/2006/relationships/slide" Target="slides/slide52.xml"/><Relationship Id="rId1" Type="http://schemas.openxmlformats.org/officeDocument/2006/relationships/slide" Target="slides/slide9.xml"/><Relationship Id="rId6" Type="http://schemas.openxmlformats.org/officeDocument/2006/relationships/slide" Target="slides/slide31.xml"/><Relationship Id="rId11" Type="http://schemas.openxmlformats.org/officeDocument/2006/relationships/slide" Target="slides/slide38.xml"/><Relationship Id="rId5" Type="http://schemas.openxmlformats.org/officeDocument/2006/relationships/slide" Target="slides/slide30.xml"/><Relationship Id="rId15" Type="http://schemas.openxmlformats.org/officeDocument/2006/relationships/slide" Target="slides/slide50.xml"/><Relationship Id="rId10" Type="http://schemas.openxmlformats.org/officeDocument/2006/relationships/slide" Target="slides/slide36.xml"/><Relationship Id="rId4" Type="http://schemas.openxmlformats.org/officeDocument/2006/relationships/slide" Target="slides/slide29.xml"/><Relationship Id="rId9" Type="http://schemas.openxmlformats.org/officeDocument/2006/relationships/slide" Target="slides/slide35.xml"/><Relationship Id="rId14" Type="http://schemas.openxmlformats.org/officeDocument/2006/relationships/slide" Target="slides/slide4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plotArea>
      <c:layout>
        <c:manualLayout>
          <c:layoutTarget val="inner"/>
          <c:xMode val="edge"/>
          <c:yMode val="edge"/>
          <c:x val="0.28163992869875221"/>
          <c:y val="3.4210526315789476E-2"/>
          <c:w val="0.66666666666666663"/>
          <c:h val="0.82894736842105254"/>
        </c:manualLayout>
      </c:layout>
      <c:barChart>
        <c:barDir val="bar"/>
        <c:grouping val="clustered"/>
        <c:ser>
          <c:idx val="0"/>
          <c:order val="0"/>
          <c:dLbls>
            <c:spPr>
              <a:noFill/>
              <a:ln w="23413">
                <a:noFill/>
              </a:ln>
            </c:spPr>
            <c:showVal val="1"/>
          </c:dLbls>
          <c:cat>
            <c:strRef>
              <c:f>Hoja1!$A$4:$A$17</c:f>
              <c:strCache>
                <c:ptCount val="14"/>
                <c:pt idx="0">
                  <c:v>Uruguay </c:v>
                </c:pt>
                <c:pt idx="1">
                  <c:v>Paraguay </c:v>
                </c:pt>
                <c:pt idx="2">
                  <c:v>Chile </c:v>
                </c:pt>
                <c:pt idx="3">
                  <c:v>Ecuador </c:v>
                </c:pt>
                <c:pt idx="4">
                  <c:v>Costa Rica </c:v>
                </c:pt>
                <c:pt idx="5">
                  <c:v>El Salvador </c:v>
                </c:pt>
                <c:pt idx="6">
                  <c:v>Perú </c:v>
                </c:pt>
                <c:pt idx="7">
                  <c:v>Guatemala </c:v>
                </c:pt>
                <c:pt idx="8">
                  <c:v>Honduras </c:v>
                </c:pt>
                <c:pt idx="9">
                  <c:v>Bolivia </c:v>
                </c:pt>
                <c:pt idx="10">
                  <c:v>Argentina </c:v>
                </c:pt>
                <c:pt idx="11">
                  <c:v>Rep. Dominicana </c:v>
                </c:pt>
                <c:pt idx="12">
                  <c:v>México </c:v>
                </c:pt>
                <c:pt idx="13">
                  <c:v>Brasil </c:v>
                </c:pt>
              </c:strCache>
            </c:strRef>
          </c:cat>
          <c:val>
            <c:numRef>
              <c:f>Hoja1!$B$4:$B$17</c:f>
              <c:numCache>
                <c:formatCode>General</c:formatCode>
                <c:ptCount val="1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3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8</c:v>
                </c:pt>
                <c:pt idx="9">
                  <c:v>10</c:v>
                </c:pt>
                <c:pt idx="10">
                  <c:v>12</c:v>
                </c:pt>
                <c:pt idx="11">
                  <c:v>15</c:v>
                </c:pt>
                <c:pt idx="12">
                  <c:v>22</c:v>
                </c:pt>
                <c:pt idx="13">
                  <c:v>50</c:v>
                </c:pt>
              </c:numCache>
            </c:numRef>
          </c:val>
        </c:ser>
        <c:axId val="132049152"/>
        <c:axId val="132052480"/>
      </c:barChart>
      <c:catAx>
        <c:axId val="132049152"/>
        <c:scaling>
          <c:orientation val="minMax"/>
        </c:scaling>
        <c:axPos val="l"/>
        <c:numFmt formatCode="General" sourceLinked="1"/>
        <c:tickLblPos val="nextTo"/>
        <c:crossAx val="132052480"/>
        <c:crosses val="autoZero"/>
        <c:auto val="1"/>
        <c:lblAlgn val="ctr"/>
        <c:lblOffset val="100"/>
      </c:catAx>
      <c:valAx>
        <c:axId val="132052480"/>
        <c:scaling>
          <c:orientation val="minMax"/>
        </c:scaling>
        <c:axPos val="b"/>
        <c:majorGridlines/>
        <c:numFmt formatCode="General" sourceLinked="1"/>
        <c:tickLblPos val="nextTo"/>
        <c:crossAx val="132049152"/>
        <c:crosses val="autoZero"/>
        <c:crossBetween val="between"/>
      </c:valAx>
      <c:spPr>
        <a:noFill/>
        <a:ln w="23413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659" b="1"/>
      </a:pPr>
      <a:endParaRPr lang="es-ES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080A5A-6818-4E95-9E3C-E052B5A46292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_tradnl"/>
        </a:p>
      </dgm:t>
    </dgm:pt>
    <dgm:pt modelId="{C46E771C-FCD9-48B1-A986-120AD04E4F0D}">
      <dgm:prSet phldrT="[Texto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_tradnl" dirty="0" smtClean="0">
              <a:solidFill>
                <a:schemeClr val="tx1"/>
              </a:solidFill>
            </a:rPr>
            <a:t>¿Por qué surgen y se potencian este tipo de iniciativas en América Latina?  </a:t>
          </a:r>
          <a:endParaRPr lang="es-ES_tradnl" dirty="0">
            <a:solidFill>
              <a:schemeClr val="tx1"/>
            </a:solidFill>
          </a:endParaRPr>
        </a:p>
      </dgm:t>
    </dgm:pt>
    <dgm:pt modelId="{16E733B7-BB9D-449D-A118-2F7B2C599569}" type="parTrans" cxnId="{BDCBB2AA-DBD5-43BE-BF94-1258D102E36F}">
      <dgm:prSet/>
      <dgm:spPr/>
      <dgm:t>
        <a:bodyPr/>
        <a:lstStyle/>
        <a:p>
          <a:endParaRPr lang="es-ES_tradnl"/>
        </a:p>
      </dgm:t>
    </dgm:pt>
    <dgm:pt modelId="{1CEEA00D-CFC3-41F9-B8ED-60255313BD17}" type="sibTrans" cxnId="{BDCBB2AA-DBD5-43BE-BF94-1258D102E36F}">
      <dgm:prSet/>
      <dgm:spPr/>
      <dgm:t>
        <a:bodyPr/>
        <a:lstStyle/>
        <a:p>
          <a:endParaRPr lang="es-ES_tradnl"/>
        </a:p>
      </dgm:t>
    </dgm:pt>
    <dgm:pt modelId="{ECBC213C-2F6A-4E09-B6DC-88B3A7B9A5AA}">
      <dgm:prSet phldrT="[Texto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_tradnl" dirty="0" smtClean="0">
              <a:solidFill>
                <a:schemeClr val="tx1"/>
              </a:solidFill>
            </a:rPr>
            <a:t>Estrategias y desafíos de los programas</a:t>
          </a:r>
          <a:endParaRPr lang="es-ES_tradnl" dirty="0">
            <a:solidFill>
              <a:schemeClr val="tx1"/>
            </a:solidFill>
          </a:endParaRPr>
        </a:p>
      </dgm:t>
    </dgm:pt>
    <dgm:pt modelId="{A1BE5731-807B-4D52-9808-180AD682A959}" type="parTrans" cxnId="{145EBF69-1CA8-409E-A22F-2B3FEB354073}">
      <dgm:prSet/>
      <dgm:spPr/>
      <dgm:t>
        <a:bodyPr/>
        <a:lstStyle/>
        <a:p>
          <a:endParaRPr lang="es-ES_tradnl"/>
        </a:p>
      </dgm:t>
    </dgm:pt>
    <dgm:pt modelId="{21528CC9-1F42-43B2-8FBD-25A201B27C50}" type="sibTrans" cxnId="{145EBF69-1CA8-409E-A22F-2B3FEB354073}">
      <dgm:prSet/>
      <dgm:spPr/>
      <dgm:t>
        <a:bodyPr/>
        <a:lstStyle/>
        <a:p>
          <a:endParaRPr lang="es-ES_tradnl"/>
        </a:p>
      </dgm:t>
    </dgm:pt>
    <dgm:pt modelId="{925380CB-908D-46BB-85E0-8F00F30D61B0}">
      <dgm:prSet phldrT="[Texto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_tradnl" dirty="0" smtClean="0">
              <a:solidFill>
                <a:schemeClr val="tx1"/>
              </a:solidFill>
            </a:rPr>
            <a:t>Conclusiones: ¿el vaso medio lleno o medio vacío?   </a:t>
          </a:r>
          <a:endParaRPr lang="es-ES_tradnl" dirty="0">
            <a:solidFill>
              <a:schemeClr val="tx1"/>
            </a:solidFill>
          </a:endParaRPr>
        </a:p>
      </dgm:t>
    </dgm:pt>
    <dgm:pt modelId="{415B8C5C-32DF-4A67-A8B2-F8F7B756C0C9}" type="parTrans" cxnId="{736A04A2-7992-4141-BAA8-CDB23F54E705}">
      <dgm:prSet/>
      <dgm:spPr/>
      <dgm:t>
        <a:bodyPr/>
        <a:lstStyle/>
        <a:p>
          <a:endParaRPr lang="es-ES_tradnl"/>
        </a:p>
      </dgm:t>
    </dgm:pt>
    <dgm:pt modelId="{207A83EC-D8A5-4F35-B13F-5B33D705D967}" type="sibTrans" cxnId="{736A04A2-7992-4141-BAA8-CDB23F54E705}">
      <dgm:prSet/>
      <dgm:spPr/>
      <dgm:t>
        <a:bodyPr/>
        <a:lstStyle/>
        <a:p>
          <a:endParaRPr lang="es-ES_tradnl"/>
        </a:p>
      </dgm:t>
    </dgm:pt>
    <dgm:pt modelId="{E0F49AA4-1591-45ED-93E5-66021901E125}" type="pres">
      <dgm:prSet presAssocID="{97080A5A-6818-4E95-9E3C-E052B5A4629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_tradnl"/>
        </a:p>
      </dgm:t>
    </dgm:pt>
    <dgm:pt modelId="{BEC1544A-CFE9-4593-90A9-B3F2AAFF06E0}" type="pres">
      <dgm:prSet presAssocID="{97080A5A-6818-4E95-9E3C-E052B5A46292}" presName="Name1" presStyleCnt="0"/>
      <dgm:spPr/>
    </dgm:pt>
    <dgm:pt modelId="{3BBF116C-C7D3-4ABA-8511-A0729FA68DA4}" type="pres">
      <dgm:prSet presAssocID="{97080A5A-6818-4E95-9E3C-E052B5A46292}" presName="cycle" presStyleCnt="0"/>
      <dgm:spPr/>
    </dgm:pt>
    <dgm:pt modelId="{9BCD356B-A33F-4F8C-82AF-B5F24AC9AF6A}" type="pres">
      <dgm:prSet presAssocID="{97080A5A-6818-4E95-9E3C-E052B5A46292}" presName="srcNode" presStyleLbl="node1" presStyleIdx="0" presStyleCnt="3"/>
      <dgm:spPr/>
    </dgm:pt>
    <dgm:pt modelId="{672B4700-28DB-420E-B7D4-EAF1B5777AEF}" type="pres">
      <dgm:prSet presAssocID="{97080A5A-6818-4E95-9E3C-E052B5A46292}" presName="conn" presStyleLbl="parChTrans1D2" presStyleIdx="0" presStyleCnt="1"/>
      <dgm:spPr/>
      <dgm:t>
        <a:bodyPr/>
        <a:lstStyle/>
        <a:p>
          <a:endParaRPr lang="es-ES_tradnl"/>
        </a:p>
      </dgm:t>
    </dgm:pt>
    <dgm:pt modelId="{A3285258-9B19-4174-A8AF-1D64B6D1A2AC}" type="pres">
      <dgm:prSet presAssocID="{97080A5A-6818-4E95-9E3C-E052B5A46292}" presName="extraNode" presStyleLbl="node1" presStyleIdx="0" presStyleCnt="3"/>
      <dgm:spPr/>
    </dgm:pt>
    <dgm:pt modelId="{17454538-664B-4C4F-B03E-95F8FF162A99}" type="pres">
      <dgm:prSet presAssocID="{97080A5A-6818-4E95-9E3C-E052B5A46292}" presName="dstNode" presStyleLbl="node1" presStyleIdx="0" presStyleCnt="3"/>
      <dgm:spPr/>
    </dgm:pt>
    <dgm:pt modelId="{C1F2A784-67AA-4977-ABB7-363774D82D4F}" type="pres">
      <dgm:prSet presAssocID="{C46E771C-FCD9-48B1-A986-120AD04E4F0D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16FC292F-D64F-47D4-90F2-F211B77A1F4B}" type="pres">
      <dgm:prSet presAssocID="{C46E771C-FCD9-48B1-A986-120AD04E4F0D}" presName="accent_1" presStyleCnt="0"/>
      <dgm:spPr/>
    </dgm:pt>
    <dgm:pt modelId="{5441D9CF-5A6E-43CA-814B-3E3A0E2D518E}" type="pres">
      <dgm:prSet presAssocID="{C46E771C-FCD9-48B1-A986-120AD04E4F0D}" presName="accentRepeatNode" presStyleLbl="solidFgAcc1" presStyleIdx="0" presStyleCnt="3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</dgm:pt>
    <dgm:pt modelId="{2D22F47B-EA56-46B9-9729-25422340DEA5}" type="pres">
      <dgm:prSet presAssocID="{ECBC213C-2F6A-4E09-B6DC-88B3A7B9A5AA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43269CF0-9E3F-4BD1-93D4-561B5B759265}" type="pres">
      <dgm:prSet presAssocID="{ECBC213C-2F6A-4E09-B6DC-88B3A7B9A5AA}" presName="accent_2" presStyleCnt="0"/>
      <dgm:spPr/>
    </dgm:pt>
    <dgm:pt modelId="{84B6D251-D58A-4B4C-935A-A34703746F74}" type="pres">
      <dgm:prSet presAssocID="{ECBC213C-2F6A-4E09-B6DC-88B3A7B9A5AA}" presName="accentRepeatNode" presStyleLbl="solidFgAcc1" presStyleIdx="1" presStyleCnt="3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</dgm:pt>
    <dgm:pt modelId="{C08D758B-C808-4FAF-96BE-0B298795044F}" type="pres">
      <dgm:prSet presAssocID="{925380CB-908D-46BB-85E0-8F00F30D61B0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DBD2108E-31AC-4534-B5C8-4DED5969669F}" type="pres">
      <dgm:prSet presAssocID="{925380CB-908D-46BB-85E0-8F00F30D61B0}" presName="accent_3" presStyleCnt="0"/>
      <dgm:spPr/>
    </dgm:pt>
    <dgm:pt modelId="{B3E80EC9-2183-46D2-BD35-7D708C12D060}" type="pres">
      <dgm:prSet presAssocID="{925380CB-908D-46BB-85E0-8F00F30D61B0}" presName="accentRepeatNode" presStyleLbl="solidFgAcc1" presStyleIdx="2" presStyleCnt="3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</dgm:pt>
  </dgm:ptLst>
  <dgm:cxnLst>
    <dgm:cxn modelId="{736A04A2-7992-4141-BAA8-CDB23F54E705}" srcId="{97080A5A-6818-4E95-9E3C-E052B5A46292}" destId="{925380CB-908D-46BB-85E0-8F00F30D61B0}" srcOrd="2" destOrd="0" parTransId="{415B8C5C-32DF-4A67-A8B2-F8F7B756C0C9}" sibTransId="{207A83EC-D8A5-4F35-B13F-5B33D705D967}"/>
    <dgm:cxn modelId="{3474A99B-C348-461C-8251-DAFD7D78703B}" type="presOf" srcId="{C46E771C-FCD9-48B1-A986-120AD04E4F0D}" destId="{C1F2A784-67AA-4977-ABB7-363774D82D4F}" srcOrd="0" destOrd="0" presId="urn:microsoft.com/office/officeart/2008/layout/VerticalCurvedList"/>
    <dgm:cxn modelId="{DF33C232-8730-4B1C-9629-D49D3C8890B8}" type="presOf" srcId="{97080A5A-6818-4E95-9E3C-E052B5A46292}" destId="{E0F49AA4-1591-45ED-93E5-66021901E125}" srcOrd="0" destOrd="0" presId="urn:microsoft.com/office/officeart/2008/layout/VerticalCurvedList"/>
    <dgm:cxn modelId="{CC337528-B55E-40E5-B550-D716C48A367D}" type="presOf" srcId="{925380CB-908D-46BB-85E0-8F00F30D61B0}" destId="{C08D758B-C808-4FAF-96BE-0B298795044F}" srcOrd="0" destOrd="0" presId="urn:microsoft.com/office/officeart/2008/layout/VerticalCurvedList"/>
    <dgm:cxn modelId="{145EBF69-1CA8-409E-A22F-2B3FEB354073}" srcId="{97080A5A-6818-4E95-9E3C-E052B5A46292}" destId="{ECBC213C-2F6A-4E09-B6DC-88B3A7B9A5AA}" srcOrd="1" destOrd="0" parTransId="{A1BE5731-807B-4D52-9808-180AD682A959}" sibTransId="{21528CC9-1F42-43B2-8FBD-25A201B27C50}"/>
    <dgm:cxn modelId="{17669452-D2BE-48C9-84A7-4E29F527831C}" type="presOf" srcId="{ECBC213C-2F6A-4E09-B6DC-88B3A7B9A5AA}" destId="{2D22F47B-EA56-46B9-9729-25422340DEA5}" srcOrd="0" destOrd="0" presId="urn:microsoft.com/office/officeart/2008/layout/VerticalCurvedList"/>
    <dgm:cxn modelId="{1C0C73A7-F278-4747-9761-56637E8A7EAC}" type="presOf" srcId="{1CEEA00D-CFC3-41F9-B8ED-60255313BD17}" destId="{672B4700-28DB-420E-B7D4-EAF1B5777AEF}" srcOrd="0" destOrd="0" presId="urn:microsoft.com/office/officeart/2008/layout/VerticalCurvedList"/>
    <dgm:cxn modelId="{BDCBB2AA-DBD5-43BE-BF94-1258D102E36F}" srcId="{97080A5A-6818-4E95-9E3C-E052B5A46292}" destId="{C46E771C-FCD9-48B1-A986-120AD04E4F0D}" srcOrd="0" destOrd="0" parTransId="{16E733B7-BB9D-449D-A118-2F7B2C599569}" sibTransId="{1CEEA00D-CFC3-41F9-B8ED-60255313BD17}"/>
    <dgm:cxn modelId="{7972B4F2-DDE2-4C4B-AB2B-DD7CD1ACAD0A}" type="presParOf" srcId="{E0F49AA4-1591-45ED-93E5-66021901E125}" destId="{BEC1544A-CFE9-4593-90A9-B3F2AAFF06E0}" srcOrd="0" destOrd="0" presId="urn:microsoft.com/office/officeart/2008/layout/VerticalCurvedList"/>
    <dgm:cxn modelId="{D4431EE0-76FD-4DDD-83A6-9F4D4117D33B}" type="presParOf" srcId="{BEC1544A-CFE9-4593-90A9-B3F2AAFF06E0}" destId="{3BBF116C-C7D3-4ABA-8511-A0729FA68DA4}" srcOrd="0" destOrd="0" presId="urn:microsoft.com/office/officeart/2008/layout/VerticalCurvedList"/>
    <dgm:cxn modelId="{51B8A605-F78A-424E-8B1E-CF362EE07969}" type="presParOf" srcId="{3BBF116C-C7D3-4ABA-8511-A0729FA68DA4}" destId="{9BCD356B-A33F-4F8C-82AF-B5F24AC9AF6A}" srcOrd="0" destOrd="0" presId="urn:microsoft.com/office/officeart/2008/layout/VerticalCurvedList"/>
    <dgm:cxn modelId="{63ACFB9D-09F5-4E69-8AC4-F1EDCB00A525}" type="presParOf" srcId="{3BBF116C-C7D3-4ABA-8511-A0729FA68DA4}" destId="{672B4700-28DB-420E-B7D4-EAF1B5777AEF}" srcOrd="1" destOrd="0" presId="urn:microsoft.com/office/officeart/2008/layout/VerticalCurvedList"/>
    <dgm:cxn modelId="{A4D099E2-0ACC-4C29-B6D6-3A024153E088}" type="presParOf" srcId="{3BBF116C-C7D3-4ABA-8511-A0729FA68DA4}" destId="{A3285258-9B19-4174-A8AF-1D64B6D1A2AC}" srcOrd="2" destOrd="0" presId="urn:microsoft.com/office/officeart/2008/layout/VerticalCurvedList"/>
    <dgm:cxn modelId="{8DB4A4DB-A20E-4348-BA3C-5ADDB015E0FA}" type="presParOf" srcId="{3BBF116C-C7D3-4ABA-8511-A0729FA68DA4}" destId="{17454538-664B-4C4F-B03E-95F8FF162A99}" srcOrd="3" destOrd="0" presId="urn:microsoft.com/office/officeart/2008/layout/VerticalCurvedList"/>
    <dgm:cxn modelId="{23A33C65-1798-44B5-A6EC-01271E001012}" type="presParOf" srcId="{BEC1544A-CFE9-4593-90A9-B3F2AAFF06E0}" destId="{C1F2A784-67AA-4977-ABB7-363774D82D4F}" srcOrd="1" destOrd="0" presId="urn:microsoft.com/office/officeart/2008/layout/VerticalCurvedList"/>
    <dgm:cxn modelId="{B9DD74D7-891B-4C38-A0C3-635CD2F936D9}" type="presParOf" srcId="{BEC1544A-CFE9-4593-90A9-B3F2AAFF06E0}" destId="{16FC292F-D64F-47D4-90F2-F211B77A1F4B}" srcOrd="2" destOrd="0" presId="urn:microsoft.com/office/officeart/2008/layout/VerticalCurvedList"/>
    <dgm:cxn modelId="{8FD3C1C7-5618-4830-B51E-F64357502312}" type="presParOf" srcId="{16FC292F-D64F-47D4-90F2-F211B77A1F4B}" destId="{5441D9CF-5A6E-43CA-814B-3E3A0E2D518E}" srcOrd="0" destOrd="0" presId="urn:microsoft.com/office/officeart/2008/layout/VerticalCurvedList"/>
    <dgm:cxn modelId="{7477F372-2191-40CA-8C42-3577BD42C08F}" type="presParOf" srcId="{BEC1544A-CFE9-4593-90A9-B3F2AAFF06E0}" destId="{2D22F47B-EA56-46B9-9729-25422340DEA5}" srcOrd="3" destOrd="0" presId="urn:microsoft.com/office/officeart/2008/layout/VerticalCurvedList"/>
    <dgm:cxn modelId="{1B3C60A2-6E2C-402D-8B5B-8136BE05F09C}" type="presParOf" srcId="{BEC1544A-CFE9-4593-90A9-B3F2AAFF06E0}" destId="{43269CF0-9E3F-4BD1-93D4-561B5B759265}" srcOrd="4" destOrd="0" presId="urn:microsoft.com/office/officeart/2008/layout/VerticalCurvedList"/>
    <dgm:cxn modelId="{2460BE7B-5B2E-4295-A410-DB22A308624F}" type="presParOf" srcId="{43269CF0-9E3F-4BD1-93D4-561B5B759265}" destId="{84B6D251-D58A-4B4C-935A-A34703746F74}" srcOrd="0" destOrd="0" presId="urn:microsoft.com/office/officeart/2008/layout/VerticalCurvedList"/>
    <dgm:cxn modelId="{44F45C20-47E1-455F-A884-42ECA59DB4F6}" type="presParOf" srcId="{BEC1544A-CFE9-4593-90A9-B3F2AAFF06E0}" destId="{C08D758B-C808-4FAF-96BE-0B298795044F}" srcOrd="5" destOrd="0" presId="urn:microsoft.com/office/officeart/2008/layout/VerticalCurvedList"/>
    <dgm:cxn modelId="{17DDFF5E-F844-44B0-8C4E-C8D1A7609D10}" type="presParOf" srcId="{BEC1544A-CFE9-4593-90A9-B3F2AAFF06E0}" destId="{DBD2108E-31AC-4534-B5C8-4DED5969669F}" srcOrd="6" destOrd="0" presId="urn:microsoft.com/office/officeart/2008/layout/VerticalCurvedList"/>
    <dgm:cxn modelId="{6E4EC94C-9FC1-4788-B6E6-817CCE88ADA7}" type="presParOf" srcId="{DBD2108E-31AC-4534-B5C8-4DED5969669F}" destId="{B3E80EC9-2183-46D2-BD35-7D708C12D06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4BD57A-FF96-44AB-81C0-BC90386ACCB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_tradnl"/>
        </a:p>
      </dgm:t>
    </dgm:pt>
    <dgm:pt modelId="{4044B8CF-21BF-4996-9543-5473D087A59C}">
      <dgm:prSet phldrT="[Texto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_tradnl" sz="2400" dirty="0" smtClean="0"/>
            <a:t>Problemas de cohesión social   </a:t>
          </a:r>
          <a:endParaRPr lang="es-ES_tradnl" sz="2400" dirty="0"/>
        </a:p>
      </dgm:t>
    </dgm:pt>
    <dgm:pt modelId="{28935B60-3802-4BA7-BA17-9BB4BE325C7F}" type="parTrans" cxnId="{2DC605D1-E508-47B7-A0B1-62904677885B}">
      <dgm:prSet/>
      <dgm:spPr/>
      <dgm:t>
        <a:bodyPr/>
        <a:lstStyle/>
        <a:p>
          <a:endParaRPr lang="es-ES_tradnl" sz="2400"/>
        </a:p>
      </dgm:t>
    </dgm:pt>
    <dgm:pt modelId="{7370E3D3-4153-4101-8CCD-3C2821FA9F99}" type="sibTrans" cxnId="{2DC605D1-E508-47B7-A0B1-62904677885B}">
      <dgm:prSet/>
      <dgm:spPr/>
      <dgm:t>
        <a:bodyPr/>
        <a:lstStyle/>
        <a:p>
          <a:endParaRPr lang="es-ES_tradnl" sz="2400"/>
        </a:p>
      </dgm:t>
    </dgm:pt>
    <dgm:pt modelId="{0C9F00CC-10C7-4423-A694-46619764E355}">
      <dgm:prSet phldrT="[Texto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_tradnl" sz="2400" dirty="0" smtClean="0"/>
            <a:t>Limitada capacidad del Estado</a:t>
          </a:r>
          <a:endParaRPr lang="es-ES_tradnl" sz="2400" dirty="0"/>
        </a:p>
      </dgm:t>
    </dgm:pt>
    <dgm:pt modelId="{68A6E654-DE88-40CD-BCC4-31BD8F836EEE}" type="parTrans" cxnId="{56693306-F922-42D0-B9F9-2433DAC32B75}">
      <dgm:prSet/>
      <dgm:spPr/>
      <dgm:t>
        <a:bodyPr/>
        <a:lstStyle/>
        <a:p>
          <a:endParaRPr lang="es-ES_tradnl" sz="2400"/>
        </a:p>
      </dgm:t>
    </dgm:pt>
    <dgm:pt modelId="{5F21B957-398E-47B7-9C56-CBEC5F70D59B}" type="sibTrans" cxnId="{56693306-F922-42D0-B9F9-2433DAC32B75}">
      <dgm:prSet/>
      <dgm:spPr/>
      <dgm:t>
        <a:bodyPr/>
        <a:lstStyle/>
        <a:p>
          <a:endParaRPr lang="es-ES_tradnl" sz="2400"/>
        </a:p>
      </dgm:t>
    </dgm:pt>
    <dgm:pt modelId="{D5DA8B3D-1C9F-4360-82EE-045EB36D6C7A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_tradnl" sz="2400" b="1" dirty="0" smtClean="0"/>
            <a:t>Cambio de estrategia en las instituciones fiscales en su relación con los ciudadanos </a:t>
          </a:r>
          <a:endParaRPr lang="es-ES_tradnl" sz="2400" b="1" dirty="0"/>
        </a:p>
      </dgm:t>
    </dgm:pt>
    <dgm:pt modelId="{0CCFF209-4396-48F9-85FF-2BC7C46E4BEB}" type="parTrans" cxnId="{86026908-CA67-41F1-81E9-3E579DFC5F94}">
      <dgm:prSet/>
      <dgm:spPr/>
      <dgm:t>
        <a:bodyPr/>
        <a:lstStyle/>
        <a:p>
          <a:endParaRPr lang="es-ES_tradnl" sz="2400"/>
        </a:p>
      </dgm:t>
    </dgm:pt>
    <dgm:pt modelId="{E7402728-0065-4BD0-8EA3-2AFD10A5F1FE}" type="sibTrans" cxnId="{86026908-CA67-41F1-81E9-3E579DFC5F94}">
      <dgm:prSet/>
      <dgm:spPr/>
      <dgm:t>
        <a:bodyPr/>
        <a:lstStyle/>
        <a:p>
          <a:endParaRPr lang="es-ES_tradnl" sz="2400"/>
        </a:p>
      </dgm:t>
    </dgm:pt>
    <dgm:pt modelId="{3859D956-DD3D-4344-AD73-7B6AF72D6188}">
      <dgm:prSet phldrT="[Texto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_tradnl" sz="2400" dirty="0" smtClean="0"/>
            <a:t>Baja conciencia fiscal entre la ciudadanía: tributo y el control social del gasto no son vistos como un ejercicio de ciudadanía y  vehículo para el desarrollo   </a:t>
          </a:r>
          <a:endParaRPr lang="es-ES_tradnl" sz="2400" dirty="0"/>
        </a:p>
      </dgm:t>
    </dgm:pt>
    <dgm:pt modelId="{F2718402-6637-415A-AD3D-B66587AF75AE}" type="parTrans" cxnId="{B0196E40-F881-419D-B7A7-B708ACDE65E7}">
      <dgm:prSet/>
      <dgm:spPr/>
      <dgm:t>
        <a:bodyPr/>
        <a:lstStyle/>
        <a:p>
          <a:endParaRPr lang="es-ES_tradnl" sz="2400"/>
        </a:p>
      </dgm:t>
    </dgm:pt>
    <dgm:pt modelId="{F6A82EEF-ADE0-4442-AFD3-30D3FED7CD2D}" type="sibTrans" cxnId="{B0196E40-F881-419D-B7A7-B708ACDE65E7}">
      <dgm:prSet/>
      <dgm:spPr/>
      <dgm:t>
        <a:bodyPr/>
        <a:lstStyle/>
        <a:p>
          <a:endParaRPr lang="es-ES_tradnl" sz="2400"/>
        </a:p>
      </dgm:t>
    </dgm:pt>
    <dgm:pt modelId="{1A1229C9-7257-4E54-B506-F533EFB45CB6}">
      <dgm:prSet phldrT="[Texto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ES_tradnl" sz="2400" dirty="0" smtClean="0"/>
        </a:p>
        <a:p>
          <a:r>
            <a:rPr lang="es-ES_tradnl" sz="2400" dirty="0" smtClean="0"/>
            <a:t>Elevado fraude fiscal y problemas de corrupción y de calidad y transparencia del gasto público</a:t>
          </a:r>
        </a:p>
        <a:p>
          <a:endParaRPr lang="es-ES_tradnl" sz="2400" dirty="0"/>
        </a:p>
      </dgm:t>
    </dgm:pt>
    <dgm:pt modelId="{8E45B56C-15F5-4341-82E2-109EE3F7D8D3}" type="parTrans" cxnId="{3B2B56E3-05E1-41ED-84CA-6B51E4143EB5}">
      <dgm:prSet/>
      <dgm:spPr/>
      <dgm:t>
        <a:bodyPr/>
        <a:lstStyle/>
        <a:p>
          <a:endParaRPr lang="es-ES_tradnl"/>
        </a:p>
      </dgm:t>
    </dgm:pt>
    <dgm:pt modelId="{13939EB1-361C-4B48-9859-2F71EF599208}" type="sibTrans" cxnId="{3B2B56E3-05E1-41ED-84CA-6B51E4143EB5}">
      <dgm:prSet/>
      <dgm:spPr/>
      <dgm:t>
        <a:bodyPr/>
        <a:lstStyle/>
        <a:p>
          <a:endParaRPr lang="es-ES_tradnl"/>
        </a:p>
      </dgm:t>
    </dgm:pt>
    <dgm:pt modelId="{3A49AD77-C881-458A-824C-5782B481A4D8}" type="pres">
      <dgm:prSet presAssocID="{354BD57A-FF96-44AB-81C0-BC90386ACCB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CD4A718C-B168-4A30-9DE5-D8785B4A1349}" type="pres">
      <dgm:prSet presAssocID="{4044B8CF-21BF-4996-9543-5473D087A59C}" presName="parentLin" presStyleCnt="0"/>
      <dgm:spPr/>
    </dgm:pt>
    <dgm:pt modelId="{330BF25D-48B5-469B-A1E7-C885DD969B51}" type="pres">
      <dgm:prSet presAssocID="{4044B8CF-21BF-4996-9543-5473D087A59C}" presName="parentLeftMargin" presStyleLbl="node1" presStyleIdx="0" presStyleCnt="5"/>
      <dgm:spPr/>
      <dgm:t>
        <a:bodyPr/>
        <a:lstStyle/>
        <a:p>
          <a:endParaRPr lang="es-ES_tradnl"/>
        </a:p>
      </dgm:t>
    </dgm:pt>
    <dgm:pt modelId="{73DC026B-C788-4511-81AF-DE7FE67F51B0}" type="pres">
      <dgm:prSet presAssocID="{4044B8CF-21BF-4996-9543-5473D087A59C}" presName="parentText" presStyleLbl="node1" presStyleIdx="0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EE7845CC-F647-4199-8C31-36608311EB26}" type="pres">
      <dgm:prSet presAssocID="{4044B8CF-21BF-4996-9543-5473D087A59C}" presName="negativeSpace" presStyleCnt="0"/>
      <dgm:spPr/>
    </dgm:pt>
    <dgm:pt modelId="{6F667A61-8DA5-4FDF-8101-84B44D2557EB}" type="pres">
      <dgm:prSet presAssocID="{4044B8CF-21BF-4996-9543-5473D087A59C}" presName="childText" presStyleLbl="conFgAcc1" presStyleIdx="0" presStyleCnt="5">
        <dgm:presLayoutVars>
          <dgm:bulletEnabled val="1"/>
        </dgm:presLayoutVars>
      </dgm:prSet>
      <dgm:spPr/>
    </dgm:pt>
    <dgm:pt modelId="{85DF6AD1-1CA3-45D3-B93B-D4174B910719}" type="pres">
      <dgm:prSet presAssocID="{7370E3D3-4153-4101-8CCD-3C2821FA9F99}" presName="spaceBetweenRectangles" presStyleCnt="0"/>
      <dgm:spPr/>
    </dgm:pt>
    <dgm:pt modelId="{23F49D61-23C0-4CCC-B4E6-896F3C5632D7}" type="pres">
      <dgm:prSet presAssocID="{0C9F00CC-10C7-4423-A694-46619764E355}" presName="parentLin" presStyleCnt="0"/>
      <dgm:spPr/>
    </dgm:pt>
    <dgm:pt modelId="{C21EBEF6-2327-4193-9935-E0526F4FCB15}" type="pres">
      <dgm:prSet presAssocID="{0C9F00CC-10C7-4423-A694-46619764E355}" presName="parentLeftMargin" presStyleLbl="node1" presStyleIdx="0" presStyleCnt="5"/>
      <dgm:spPr/>
      <dgm:t>
        <a:bodyPr/>
        <a:lstStyle/>
        <a:p>
          <a:endParaRPr lang="es-ES_tradnl"/>
        </a:p>
      </dgm:t>
    </dgm:pt>
    <dgm:pt modelId="{50ADD59B-FCEF-4012-864D-992240D4DC5E}" type="pres">
      <dgm:prSet presAssocID="{0C9F00CC-10C7-4423-A694-46619764E355}" presName="parentText" presStyleLbl="node1" presStyleIdx="1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41E610DA-5564-4B80-A0F2-2DB3A5CB464F}" type="pres">
      <dgm:prSet presAssocID="{0C9F00CC-10C7-4423-A694-46619764E355}" presName="negativeSpace" presStyleCnt="0"/>
      <dgm:spPr/>
    </dgm:pt>
    <dgm:pt modelId="{8C41686D-124B-47D7-ACA5-757AC5D7868C}" type="pres">
      <dgm:prSet presAssocID="{0C9F00CC-10C7-4423-A694-46619764E355}" presName="childText" presStyleLbl="conFgAcc1" presStyleIdx="1" presStyleCnt="5">
        <dgm:presLayoutVars>
          <dgm:bulletEnabled val="1"/>
        </dgm:presLayoutVars>
      </dgm:prSet>
      <dgm:spPr/>
    </dgm:pt>
    <dgm:pt modelId="{019E891C-2C28-4843-866C-722DA2C3CFB9}" type="pres">
      <dgm:prSet presAssocID="{5F21B957-398E-47B7-9C56-CBEC5F70D59B}" presName="spaceBetweenRectangles" presStyleCnt="0"/>
      <dgm:spPr/>
    </dgm:pt>
    <dgm:pt modelId="{919DC176-3C90-4346-8A9E-CE4E5FF2B510}" type="pres">
      <dgm:prSet presAssocID="{1A1229C9-7257-4E54-B506-F533EFB45CB6}" presName="parentLin" presStyleCnt="0"/>
      <dgm:spPr/>
    </dgm:pt>
    <dgm:pt modelId="{09C22017-2481-485E-B96C-96C485B07FDD}" type="pres">
      <dgm:prSet presAssocID="{1A1229C9-7257-4E54-B506-F533EFB45CB6}" presName="parentLeftMargin" presStyleLbl="node1" presStyleIdx="1" presStyleCnt="5"/>
      <dgm:spPr/>
      <dgm:t>
        <a:bodyPr/>
        <a:lstStyle/>
        <a:p>
          <a:endParaRPr lang="es-ES_tradnl"/>
        </a:p>
      </dgm:t>
    </dgm:pt>
    <dgm:pt modelId="{C181CDCE-EFF5-467A-BB97-D78E4A27A1DC}" type="pres">
      <dgm:prSet presAssocID="{1A1229C9-7257-4E54-B506-F533EFB45CB6}" presName="parentText" presStyleLbl="node1" presStyleIdx="2" presStyleCnt="5" custScaleX="142857" custScaleY="178510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8B168848-D1B4-4569-9EBA-F0A001A9FC41}" type="pres">
      <dgm:prSet presAssocID="{1A1229C9-7257-4E54-B506-F533EFB45CB6}" presName="negativeSpace" presStyleCnt="0"/>
      <dgm:spPr/>
    </dgm:pt>
    <dgm:pt modelId="{654B47AB-BACB-4737-AC66-796CD4188355}" type="pres">
      <dgm:prSet presAssocID="{1A1229C9-7257-4E54-B506-F533EFB45CB6}" presName="childText" presStyleLbl="conFgAcc1" presStyleIdx="2" presStyleCnt="5">
        <dgm:presLayoutVars>
          <dgm:bulletEnabled val="1"/>
        </dgm:presLayoutVars>
      </dgm:prSet>
      <dgm:spPr/>
    </dgm:pt>
    <dgm:pt modelId="{4A179B8C-A288-4BC0-B66B-AECF8F532EC3}" type="pres">
      <dgm:prSet presAssocID="{13939EB1-361C-4B48-9859-2F71EF599208}" presName="spaceBetweenRectangles" presStyleCnt="0"/>
      <dgm:spPr/>
    </dgm:pt>
    <dgm:pt modelId="{22930C88-B198-40D3-8350-D13B291D551C}" type="pres">
      <dgm:prSet presAssocID="{3859D956-DD3D-4344-AD73-7B6AF72D6188}" presName="parentLin" presStyleCnt="0"/>
      <dgm:spPr/>
    </dgm:pt>
    <dgm:pt modelId="{31021907-8512-48F7-9DDC-60EEB5C96137}" type="pres">
      <dgm:prSet presAssocID="{3859D956-DD3D-4344-AD73-7B6AF72D6188}" presName="parentLeftMargin" presStyleLbl="node1" presStyleIdx="2" presStyleCnt="5"/>
      <dgm:spPr/>
      <dgm:t>
        <a:bodyPr/>
        <a:lstStyle/>
        <a:p>
          <a:endParaRPr lang="es-ES_tradnl"/>
        </a:p>
      </dgm:t>
    </dgm:pt>
    <dgm:pt modelId="{D154F2A6-B079-4E1B-B156-00F875D318D1}" type="pres">
      <dgm:prSet presAssocID="{3859D956-DD3D-4344-AD73-7B6AF72D6188}" presName="parentText" presStyleLbl="node1" presStyleIdx="3" presStyleCnt="5" custScaleX="142857" custScaleY="218592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4537F4BD-5BEE-4CEA-AEA9-9E7997E706B6}" type="pres">
      <dgm:prSet presAssocID="{3859D956-DD3D-4344-AD73-7B6AF72D6188}" presName="negativeSpace" presStyleCnt="0"/>
      <dgm:spPr/>
    </dgm:pt>
    <dgm:pt modelId="{A2FFBF5C-B174-4766-B549-7D73A62244CE}" type="pres">
      <dgm:prSet presAssocID="{3859D956-DD3D-4344-AD73-7B6AF72D6188}" presName="childText" presStyleLbl="conFgAcc1" presStyleIdx="3" presStyleCnt="5">
        <dgm:presLayoutVars>
          <dgm:bulletEnabled val="1"/>
        </dgm:presLayoutVars>
      </dgm:prSet>
      <dgm:spPr/>
    </dgm:pt>
    <dgm:pt modelId="{157E986E-722C-4060-B0DB-71D99B35C636}" type="pres">
      <dgm:prSet presAssocID="{F6A82EEF-ADE0-4442-AFD3-30D3FED7CD2D}" presName="spaceBetweenRectangles" presStyleCnt="0"/>
      <dgm:spPr/>
    </dgm:pt>
    <dgm:pt modelId="{9D2FE2BB-F185-4416-838E-45CCD207BD71}" type="pres">
      <dgm:prSet presAssocID="{D5DA8B3D-1C9F-4360-82EE-045EB36D6C7A}" presName="parentLin" presStyleCnt="0"/>
      <dgm:spPr/>
    </dgm:pt>
    <dgm:pt modelId="{E4A7D803-6724-42AF-9797-6594FA61DF99}" type="pres">
      <dgm:prSet presAssocID="{D5DA8B3D-1C9F-4360-82EE-045EB36D6C7A}" presName="parentLeftMargin" presStyleLbl="node1" presStyleIdx="3" presStyleCnt="5"/>
      <dgm:spPr/>
      <dgm:t>
        <a:bodyPr/>
        <a:lstStyle/>
        <a:p>
          <a:endParaRPr lang="es-ES_tradnl"/>
        </a:p>
      </dgm:t>
    </dgm:pt>
    <dgm:pt modelId="{42FEEEBA-38A9-4D2C-8AC1-E955F41C4648}" type="pres">
      <dgm:prSet presAssocID="{D5DA8B3D-1C9F-4360-82EE-045EB36D6C7A}" presName="parentText" presStyleLbl="node1" presStyleIdx="4" presStyleCnt="5" custScaleX="142857" custScaleY="126987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0B5C9030-0A1D-43D2-98CB-7BB63F81388E}" type="pres">
      <dgm:prSet presAssocID="{D5DA8B3D-1C9F-4360-82EE-045EB36D6C7A}" presName="negativeSpace" presStyleCnt="0"/>
      <dgm:spPr/>
    </dgm:pt>
    <dgm:pt modelId="{124F8604-BC80-40E2-AA7B-01A77C3CCB77}" type="pres">
      <dgm:prSet presAssocID="{D5DA8B3D-1C9F-4360-82EE-045EB36D6C7A}" presName="childText" presStyleLbl="conFgAcc1" presStyleIdx="4" presStyleCnt="5" custLinFactNeighborY="60945">
        <dgm:presLayoutVars>
          <dgm:bulletEnabled val="1"/>
        </dgm:presLayoutVars>
      </dgm:prSet>
      <dgm:spPr/>
    </dgm:pt>
  </dgm:ptLst>
  <dgm:cxnLst>
    <dgm:cxn modelId="{B0196E40-F881-419D-B7A7-B708ACDE65E7}" srcId="{354BD57A-FF96-44AB-81C0-BC90386ACCB9}" destId="{3859D956-DD3D-4344-AD73-7B6AF72D6188}" srcOrd="3" destOrd="0" parTransId="{F2718402-6637-415A-AD3D-B66587AF75AE}" sibTransId="{F6A82EEF-ADE0-4442-AFD3-30D3FED7CD2D}"/>
    <dgm:cxn modelId="{5F8F83B2-1E9C-417A-A9B5-C5A83C62B681}" type="presOf" srcId="{D5DA8B3D-1C9F-4360-82EE-045EB36D6C7A}" destId="{E4A7D803-6724-42AF-9797-6594FA61DF99}" srcOrd="0" destOrd="0" presId="urn:microsoft.com/office/officeart/2005/8/layout/list1"/>
    <dgm:cxn modelId="{CD46C204-D7D8-4714-AAA1-7811921E2C35}" type="presOf" srcId="{354BD57A-FF96-44AB-81C0-BC90386ACCB9}" destId="{3A49AD77-C881-458A-824C-5782B481A4D8}" srcOrd="0" destOrd="0" presId="urn:microsoft.com/office/officeart/2005/8/layout/list1"/>
    <dgm:cxn modelId="{706F7B9A-B389-472D-9C1D-02DDAE75154F}" type="presOf" srcId="{0C9F00CC-10C7-4423-A694-46619764E355}" destId="{C21EBEF6-2327-4193-9935-E0526F4FCB15}" srcOrd="0" destOrd="0" presId="urn:microsoft.com/office/officeart/2005/8/layout/list1"/>
    <dgm:cxn modelId="{811FC5D6-A187-4E59-8AED-29627D2217C3}" type="presOf" srcId="{4044B8CF-21BF-4996-9543-5473D087A59C}" destId="{330BF25D-48B5-469B-A1E7-C885DD969B51}" srcOrd="0" destOrd="0" presId="urn:microsoft.com/office/officeart/2005/8/layout/list1"/>
    <dgm:cxn modelId="{2978B0E7-2FCD-4E09-8D1B-BEF8857DDDAD}" type="presOf" srcId="{0C9F00CC-10C7-4423-A694-46619764E355}" destId="{50ADD59B-FCEF-4012-864D-992240D4DC5E}" srcOrd="1" destOrd="0" presId="urn:microsoft.com/office/officeart/2005/8/layout/list1"/>
    <dgm:cxn modelId="{56693306-F922-42D0-B9F9-2433DAC32B75}" srcId="{354BD57A-FF96-44AB-81C0-BC90386ACCB9}" destId="{0C9F00CC-10C7-4423-A694-46619764E355}" srcOrd="1" destOrd="0" parTransId="{68A6E654-DE88-40CD-BCC4-31BD8F836EEE}" sibTransId="{5F21B957-398E-47B7-9C56-CBEC5F70D59B}"/>
    <dgm:cxn modelId="{85CD6803-A73D-41F5-A86E-486A8848E1A0}" type="presOf" srcId="{3859D956-DD3D-4344-AD73-7B6AF72D6188}" destId="{D154F2A6-B079-4E1B-B156-00F875D318D1}" srcOrd="1" destOrd="0" presId="urn:microsoft.com/office/officeart/2005/8/layout/list1"/>
    <dgm:cxn modelId="{3B2B56E3-05E1-41ED-84CA-6B51E4143EB5}" srcId="{354BD57A-FF96-44AB-81C0-BC90386ACCB9}" destId="{1A1229C9-7257-4E54-B506-F533EFB45CB6}" srcOrd="2" destOrd="0" parTransId="{8E45B56C-15F5-4341-82E2-109EE3F7D8D3}" sibTransId="{13939EB1-361C-4B48-9859-2F71EF599208}"/>
    <dgm:cxn modelId="{1901D419-2BB0-49F9-8A4F-470530E4E2D5}" type="presOf" srcId="{1A1229C9-7257-4E54-B506-F533EFB45CB6}" destId="{C181CDCE-EFF5-467A-BB97-D78E4A27A1DC}" srcOrd="1" destOrd="0" presId="urn:microsoft.com/office/officeart/2005/8/layout/list1"/>
    <dgm:cxn modelId="{0B0B0A2F-3AFE-4F97-B636-253C3B4F2D93}" type="presOf" srcId="{D5DA8B3D-1C9F-4360-82EE-045EB36D6C7A}" destId="{42FEEEBA-38A9-4D2C-8AC1-E955F41C4648}" srcOrd="1" destOrd="0" presId="urn:microsoft.com/office/officeart/2005/8/layout/list1"/>
    <dgm:cxn modelId="{11ABE2A2-F28A-4D50-9F83-071939AFEA40}" type="presOf" srcId="{1A1229C9-7257-4E54-B506-F533EFB45CB6}" destId="{09C22017-2481-485E-B96C-96C485B07FDD}" srcOrd="0" destOrd="0" presId="urn:microsoft.com/office/officeart/2005/8/layout/list1"/>
    <dgm:cxn modelId="{2DC605D1-E508-47B7-A0B1-62904677885B}" srcId="{354BD57A-FF96-44AB-81C0-BC90386ACCB9}" destId="{4044B8CF-21BF-4996-9543-5473D087A59C}" srcOrd="0" destOrd="0" parTransId="{28935B60-3802-4BA7-BA17-9BB4BE325C7F}" sibTransId="{7370E3D3-4153-4101-8CCD-3C2821FA9F99}"/>
    <dgm:cxn modelId="{7C1A527C-A585-4008-B87D-D1375C598607}" type="presOf" srcId="{3859D956-DD3D-4344-AD73-7B6AF72D6188}" destId="{31021907-8512-48F7-9DDC-60EEB5C96137}" srcOrd="0" destOrd="0" presId="urn:microsoft.com/office/officeart/2005/8/layout/list1"/>
    <dgm:cxn modelId="{86026908-CA67-41F1-81E9-3E579DFC5F94}" srcId="{354BD57A-FF96-44AB-81C0-BC90386ACCB9}" destId="{D5DA8B3D-1C9F-4360-82EE-045EB36D6C7A}" srcOrd="4" destOrd="0" parTransId="{0CCFF209-4396-48F9-85FF-2BC7C46E4BEB}" sibTransId="{E7402728-0065-4BD0-8EA3-2AFD10A5F1FE}"/>
    <dgm:cxn modelId="{469525D6-EDD1-4276-B297-A5D0D1A65DD0}" type="presOf" srcId="{4044B8CF-21BF-4996-9543-5473D087A59C}" destId="{73DC026B-C788-4511-81AF-DE7FE67F51B0}" srcOrd="1" destOrd="0" presId="urn:microsoft.com/office/officeart/2005/8/layout/list1"/>
    <dgm:cxn modelId="{B2027576-0312-455F-9DCF-70316810D529}" type="presParOf" srcId="{3A49AD77-C881-458A-824C-5782B481A4D8}" destId="{CD4A718C-B168-4A30-9DE5-D8785B4A1349}" srcOrd="0" destOrd="0" presId="urn:microsoft.com/office/officeart/2005/8/layout/list1"/>
    <dgm:cxn modelId="{683FB2B8-3BE5-4A0E-8B93-5442436B4CCC}" type="presParOf" srcId="{CD4A718C-B168-4A30-9DE5-D8785B4A1349}" destId="{330BF25D-48B5-469B-A1E7-C885DD969B51}" srcOrd="0" destOrd="0" presId="urn:microsoft.com/office/officeart/2005/8/layout/list1"/>
    <dgm:cxn modelId="{F71E3DF3-2B6D-40EF-A73B-036CA4978E71}" type="presParOf" srcId="{CD4A718C-B168-4A30-9DE5-D8785B4A1349}" destId="{73DC026B-C788-4511-81AF-DE7FE67F51B0}" srcOrd="1" destOrd="0" presId="urn:microsoft.com/office/officeart/2005/8/layout/list1"/>
    <dgm:cxn modelId="{73C15A2A-AB57-4F38-A77A-CB225B202D43}" type="presParOf" srcId="{3A49AD77-C881-458A-824C-5782B481A4D8}" destId="{EE7845CC-F647-4199-8C31-36608311EB26}" srcOrd="1" destOrd="0" presId="urn:microsoft.com/office/officeart/2005/8/layout/list1"/>
    <dgm:cxn modelId="{4537D511-99BA-4432-930D-B072A2AA1E1C}" type="presParOf" srcId="{3A49AD77-C881-458A-824C-5782B481A4D8}" destId="{6F667A61-8DA5-4FDF-8101-84B44D2557EB}" srcOrd="2" destOrd="0" presId="urn:microsoft.com/office/officeart/2005/8/layout/list1"/>
    <dgm:cxn modelId="{FB9DDFC5-A804-4D3F-A293-43467CA44486}" type="presParOf" srcId="{3A49AD77-C881-458A-824C-5782B481A4D8}" destId="{85DF6AD1-1CA3-45D3-B93B-D4174B910719}" srcOrd="3" destOrd="0" presId="urn:microsoft.com/office/officeart/2005/8/layout/list1"/>
    <dgm:cxn modelId="{A8F4B635-782E-4823-9254-54705E184AA3}" type="presParOf" srcId="{3A49AD77-C881-458A-824C-5782B481A4D8}" destId="{23F49D61-23C0-4CCC-B4E6-896F3C5632D7}" srcOrd="4" destOrd="0" presId="urn:microsoft.com/office/officeart/2005/8/layout/list1"/>
    <dgm:cxn modelId="{4E5D5C88-ACEA-414D-BF92-194D53EAA4CA}" type="presParOf" srcId="{23F49D61-23C0-4CCC-B4E6-896F3C5632D7}" destId="{C21EBEF6-2327-4193-9935-E0526F4FCB15}" srcOrd="0" destOrd="0" presId="urn:microsoft.com/office/officeart/2005/8/layout/list1"/>
    <dgm:cxn modelId="{0A5B5D21-F86C-4C10-BD2B-88062B3869A4}" type="presParOf" srcId="{23F49D61-23C0-4CCC-B4E6-896F3C5632D7}" destId="{50ADD59B-FCEF-4012-864D-992240D4DC5E}" srcOrd="1" destOrd="0" presId="urn:microsoft.com/office/officeart/2005/8/layout/list1"/>
    <dgm:cxn modelId="{39421472-51C2-4251-BB1A-77542BE4EC53}" type="presParOf" srcId="{3A49AD77-C881-458A-824C-5782B481A4D8}" destId="{41E610DA-5564-4B80-A0F2-2DB3A5CB464F}" srcOrd="5" destOrd="0" presId="urn:microsoft.com/office/officeart/2005/8/layout/list1"/>
    <dgm:cxn modelId="{F9726FA7-9F16-446C-A994-695F2462E2CA}" type="presParOf" srcId="{3A49AD77-C881-458A-824C-5782B481A4D8}" destId="{8C41686D-124B-47D7-ACA5-757AC5D7868C}" srcOrd="6" destOrd="0" presId="urn:microsoft.com/office/officeart/2005/8/layout/list1"/>
    <dgm:cxn modelId="{03AFB81E-ADAA-43D2-8C0E-58132A7E27A7}" type="presParOf" srcId="{3A49AD77-C881-458A-824C-5782B481A4D8}" destId="{019E891C-2C28-4843-866C-722DA2C3CFB9}" srcOrd="7" destOrd="0" presId="urn:microsoft.com/office/officeart/2005/8/layout/list1"/>
    <dgm:cxn modelId="{2FA0593B-DE86-495E-9289-3CF902BCED63}" type="presParOf" srcId="{3A49AD77-C881-458A-824C-5782B481A4D8}" destId="{919DC176-3C90-4346-8A9E-CE4E5FF2B510}" srcOrd="8" destOrd="0" presId="urn:microsoft.com/office/officeart/2005/8/layout/list1"/>
    <dgm:cxn modelId="{1BF3399D-7A62-4612-B9DE-C49396619034}" type="presParOf" srcId="{919DC176-3C90-4346-8A9E-CE4E5FF2B510}" destId="{09C22017-2481-485E-B96C-96C485B07FDD}" srcOrd="0" destOrd="0" presId="urn:microsoft.com/office/officeart/2005/8/layout/list1"/>
    <dgm:cxn modelId="{424A26E0-2584-41E7-91F1-80B99D7F4625}" type="presParOf" srcId="{919DC176-3C90-4346-8A9E-CE4E5FF2B510}" destId="{C181CDCE-EFF5-467A-BB97-D78E4A27A1DC}" srcOrd="1" destOrd="0" presId="urn:microsoft.com/office/officeart/2005/8/layout/list1"/>
    <dgm:cxn modelId="{96F8E415-9E5A-4717-8E65-B39781BE1E0C}" type="presParOf" srcId="{3A49AD77-C881-458A-824C-5782B481A4D8}" destId="{8B168848-D1B4-4569-9EBA-F0A001A9FC41}" srcOrd="9" destOrd="0" presId="urn:microsoft.com/office/officeart/2005/8/layout/list1"/>
    <dgm:cxn modelId="{DD40CB9D-9C57-4EDC-BB35-526A4F11F894}" type="presParOf" srcId="{3A49AD77-C881-458A-824C-5782B481A4D8}" destId="{654B47AB-BACB-4737-AC66-796CD4188355}" srcOrd="10" destOrd="0" presId="urn:microsoft.com/office/officeart/2005/8/layout/list1"/>
    <dgm:cxn modelId="{764AE87D-31AC-4771-B36B-D4E754E3BAA4}" type="presParOf" srcId="{3A49AD77-C881-458A-824C-5782B481A4D8}" destId="{4A179B8C-A288-4BC0-B66B-AECF8F532EC3}" srcOrd="11" destOrd="0" presId="urn:microsoft.com/office/officeart/2005/8/layout/list1"/>
    <dgm:cxn modelId="{BE6B9B55-DC1D-4CCA-B409-F72E8892BD26}" type="presParOf" srcId="{3A49AD77-C881-458A-824C-5782B481A4D8}" destId="{22930C88-B198-40D3-8350-D13B291D551C}" srcOrd="12" destOrd="0" presId="urn:microsoft.com/office/officeart/2005/8/layout/list1"/>
    <dgm:cxn modelId="{78FECD97-F28D-4706-9AC3-F7D698897BC5}" type="presParOf" srcId="{22930C88-B198-40D3-8350-D13B291D551C}" destId="{31021907-8512-48F7-9DDC-60EEB5C96137}" srcOrd="0" destOrd="0" presId="urn:microsoft.com/office/officeart/2005/8/layout/list1"/>
    <dgm:cxn modelId="{2D500CB5-C60E-468E-BD97-D8365D75A872}" type="presParOf" srcId="{22930C88-B198-40D3-8350-D13B291D551C}" destId="{D154F2A6-B079-4E1B-B156-00F875D318D1}" srcOrd="1" destOrd="0" presId="urn:microsoft.com/office/officeart/2005/8/layout/list1"/>
    <dgm:cxn modelId="{9CD4C920-9D46-4183-B52F-0911819F67E8}" type="presParOf" srcId="{3A49AD77-C881-458A-824C-5782B481A4D8}" destId="{4537F4BD-5BEE-4CEA-AEA9-9E7997E706B6}" srcOrd="13" destOrd="0" presId="urn:microsoft.com/office/officeart/2005/8/layout/list1"/>
    <dgm:cxn modelId="{D6891D93-C833-47B0-84D9-79281A87BB2C}" type="presParOf" srcId="{3A49AD77-C881-458A-824C-5782B481A4D8}" destId="{A2FFBF5C-B174-4766-B549-7D73A62244CE}" srcOrd="14" destOrd="0" presId="urn:microsoft.com/office/officeart/2005/8/layout/list1"/>
    <dgm:cxn modelId="{40303964-47BD-4601-9DBC-15791B4B471F}" type="presParOf" srcId="{3A49AD77-C881-458A-824C-5782B481A4D8}" destId="{157E986E-722C-4060-B0DB-71D99B35C636}" srcOrd="15" destOrd="0" presId="urn:microsoft.com/office/officeart/2005/8/layout/list1"/>
    <dgm:cxn modelId="{F29E75D5-84A4-4934-82BC-4FEE555739E3}" type="presParOf" srcId="{3A49AD77-C881-458A-824C-5782B481A4D8}" destId="{9D2FE2BB-F185-4416-838E-45CCD207BD71}" srcOrd="16" destOrd="0" presId="urn:microsoft.com/office/officeart/2005/8/layout/list1"/>
    <dgm:cxn modelId="{68554A33-4917-4F5A-BD91-1B8CC76FE4FB}" type="presParOf" srcId="{9D2FE2BB-F185-4416-838E-45CCD207BD71}" destId="{E4A7D803-6724-42AF-9797-6594FA61DF99}" srcOrd="0" destOrd="0" presId="urn:microsoft.com/office/officeart/2005/8/layout/list1"/>
    <dgm:cxn modelId="{CD4A9F5F-DF8D-4172-9979-C3D782B2A9F9}" type="presParOf" srcId="{9D2FE2BB-F185-4416-838E-45CCD207BD71}" destId="{42FEEEBA-38A9-4D2C-8AC1-E955F41C4648}" srcOrd="1" destOrd="0" presId="urn:microsoft.com/office/officeart/2005/8/layout/list1"/>
    <dgm:cxn modelId="{7508A22E-1DA2-4637-897F-B2DA819B8957}" type="presParOf" srcId="{3A49AD77-C881-458A-824C-5782B481A4D8}" destId="{0B5C9030-0A1D-43D2-98CB-7BB63F81388E}" srcOrd="17" destOrd="0" presId="urn:microsoft.com/office/officeart/2005/8/layout/list1"/>
    <dgm:cxn modelId="{056D190F-3FF9-400C-AEF5-3FCE5CABC57F}" type="presParOf" srcId="{3A49AD77-C881-458A-824C-5782B481A4D8}" destId="{124F8604-BC80-40E2-AA7B-01A77C3CCB77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A6888C-3AEE-4F7C-8520-BE23B194111E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56353C71-3EE1-48A6-A7BB-6C92847A05C3}">
      <dgm:prSet phldrT="[Texto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_tradnl" sz="5400" b="1" dirty="0" smtClean="0"/>
            <a:t>4</a:t>
          </a:r>
          <a:r>
            <a:rPr lang="es-ES_tradnl" sz="5700" dirty="0" smtClean="0"/>
            <a:t> </a:t>
          </a:r>
          <a:endParaRPr lang="es-ES_tradnl" sz="5700" dirty="0"/>
        </a:p>
      </dgm:t>
    </dgm:pt>
    <dgm:pt modelId="{224A1616-6C1D-434C-AFBC-61AE96CA4C8B}" type="parTrans" cxnId="{344FFDB8-2254-47D5-94D4-682157066BA9}">
      <dgm:prSet/>
      <dgm:spPr/>
      <dgm:t>
        <a:bodyPr/>
        <a:lstStyle/>
        <a:p>
          <a:endParaRPr lang="es-ES_tradnl"/>
        </a:p>
      </dgm:t>
    </dgm:pt>
    <dgm:pt modelId="{5E62685F-4EB4-4A63-87D5-2917AA82D3FA}" type="sibTrans" cxnId="{344FFDB8-2254-47D5-94D4-682157066BA9}">
      <dgm:prSet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s-ES_tradnl"/>
        </a:p>
      </dgm:t>
    </dgm:pt>
    <dgm:pt modelId="{E7F871E7-A749-42FD-8291-8330286DEB0B}">
      <dgm:prSet phldrT="[Texto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cene3d>
          <a:camera prst="obliqueTopRight"/>
          <a:lightRig rig="threePt" dir="t"/>
        </a:scene3d>
      </dgm:spPr>
      <dgm:t>
        <a:bodyPr/>
        <a:lstStyle/>
        <a:p>
          <a:r>
            <a:rPr lang="es-ES_tradnl" sz="5400" b="1" dirty="0" smtClean="0"/>
            <a:t>13</a:t>
          </a:r>
          <a:endParaRPr lang="es-ES_tradnl" sz="5400" b="1" dirty="0"/>
        </a:p>
      </dgm:t>
    </dgm:pt>
    <dgm:pt modelId="{D40DE3C9-22F8-4737-B6FA-4DAF3EE60CBA}" type="parTrans" cxnId="{9B5CDDC3-2A1F-43DF-92A5-0C1C9F3EC14F}">
      <dgm:prSet/>
      <dgm:spPr/>
      <dgm:t>
        <a:bodyPr/>
        <a:lstStyle/>
        <a:p>
          <a:endParaRPr lang="es-ES_tradnl"/>
        </a:p>
      </dgm:t>
    </dgm:pt>
    <dgm:pt modelId="{5789AE71-A5F9-4E17-A52D-AD93E0C335D8}" type="sibTrans" cxnId="{9B5CDDC3-2A1F-43DF-92A5-0C1C9F3EC14F}">
      <dgm:prSet/>
      <dgm:spPr/>
      <dgm:t>
        <a:bodyPr/>
        <a:lstStyle/>
        <a:p>
          <a:endParaRPr lang="es-ES_tradnl"/>
        </a:p>
      </dgm:t>
    </dgm:pt>
    <dgm:pt modelId="{3A9F83E1-6729-45EB-900F-7EECF295C5FC}" type="pres">
      <dgm:prSet presAssocID="{CCA6888C-3AEE-4F7C-8520-BE23B194111E}" presName="Name0" presStyleCnt="0">
        <dgm:presLayoutVars>
          <dgm:dir/>
          <dgm:resizeHandles val="exact"/>
        </dgm:presLayoutVars>
      </dgm:prSet>
      <dgm:spPr/>
    </dgm:pt>
    <dgm:pt modelId="{8EA1FF79-60A0-4435-8272-DE08A7FEA317}" type="pres">
      <dgm:prSet presAssocID="{56353C71-3EE1-48A6-A7BB-6C92847A05C3}" presName="node" presStyleLbl="node1" presStyleIdx="0" presStyleCnt="2" custScaleX="25507" custScaleY="27327" custLinFactNeighborX="-112" custLinFactNeighborY="591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F1AE19F9-83B9-4151-A4F1-2AF0F7849785}" type="pres">
      <dgm:prSet presAssocID="{5E62685F-4EB4-4A63-87D5-2917AA82D3FA}" presName="sibTrans" presStyleLbl="sibTrans2D1" presStyleIdx="0" presStyleCnt="1" custAng="26241" custScaleX="118743" custScaleY="74631" custLinFactNeighborX="-11155" custLinFactNeighborY="679"/>
      <dgm:spPr/>
      <dgm:t>
        <a:bodyPr/>
        <a:lstStyle/>
        <a:p>
          <a:endParaRPr lang="es-ES_tradnl"/>
        </a:p>
      </dgm:t>
    </dgm:pt>
    <dgm:pt modelId="{6BB67E3B-068D-4302-9568-9C9E27A93929}" type="pres">
      <dgm:prSet presAssocID="{5E62685F-4EB4-4A63-87D5-2917AA82D3FA}" presName="connectorText" presStyleLbl="sibTrans2D1" presStyleIdx="0" presStyleCnt="1"/>
      <dgm:spPr/>
      <dgm:t>
        <a:bodyPr/>
        <a:lstStyle/>
        <a:p>
          <a:endParaRPr lang="es-ES_tradnl"/>
        </a:p>
      </dgm:t>
    </dgm:pt>
    <dgm:pt modelId="{607E64D0-40AF-42D1-9FFA-304E0C668FCD}" type="pres">
      <dgm:prSet presAssocID="{E7F871E7-A749-42FD-8291-8330286DEB0B}" presName="node" presStyleLbl="node1" presStyleIdx="1" presStyleCnt="2" custScaleX="24278" custScaleY="29396" custLinFactNeighborX="-18496" custLinFactNeighborY="4969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9B5CDDC3-2A1F-43DF-92A5-0C1C9F3EC14F}" srcId="{CCA6888C-3AEE-4F7C-8520-BE23B194111E}" destId="{E7F871E7-A749-42FD-8291-8330286DEB0B}" srcOrd="1" destOrd="0" parTransId="{D40DE3C9-22F8-4737-B6FA-4DAF3EE60CBA}" sibTransId="{5789AE71-A5F9-4E17-A52D-AD93E0C335D8}"/>
    <dgm:cxn modelId="{99D6E09D-4A84-4AD5-8D8A-459C4424E692}" type="presOf" srcId="{CCA6888C-3AEE-4F7C-8520-BE23B194111E}" destId="{3A9F83E1-6729-45EB-900F-7EECF295C5FC}" srcOrd="0" destOrd="0" presId="urn:microsoft.com/office/officeart/2005/8/layout/process1"/>
    <dgm:cxn modelId="{56020BD6-B61E-4045-9AB4-426F78E04180}" type="presOf" srcId="{5E62685F-4EB4-4A63-87D5-2917AA82D3FA}" destId="{F1AE19F9-83B9-4151-A4F1-2AF0F7849785}" srcOrd="0" destOrd="0" presId="urn:microsoft.com/office/officeart/2005/8/layout/process1"/>
    <dgm:cxn modelId="{CDD12702-142C-44FA-AB44-E4A43696BA21}" type="presOf" srcId="{56353C71-3EE1-48A6-A7BB-6C92847A05C3}" destId="{8EA1FF79-60A0-4435-8272-DE08A7FEA317}" srcOrd="0" destOrd="0" presId="urn:microsoft.com/office/officeart/2005/8/layout/process1"/>
    <dgm:cxn modelId="{F57E36CD-6C59-4488-9E21-474475DCEA80}" type="presOf" srcId="{5E62685F-4EB4-4A63-87D5-2917AA82D3FA}" destId="{6BB67E3B-068D-4302-9568-9C9E27A93929}" srcOrd="1" destOrd="0" presId="urn:microsoft.com/office/officeart/2005/8/layout/process1"/>
    <dgm:cxn modelId="{DA1A4936-DAEA-4631-8C0B-1B9A8742BD82}" type="presOf" srcId="{E7F871E7-A749-42FD-8291-8330286DEB0B}" destId="{607E64D0-40AF-42D1-9FFA-304E0C668FCD}" srcOrd="0" destOrd="0" presId="urn:microsoft.com/office/officeart/2005/8/layout/process1"/>
    <dgm:cxn modelId="{344FFDB8-2254-47D5-94D4-682157066BA9}" srcId="{CCA6888C-3AEE-4F7C-8520-BE23B194111E}" destId="{56353C71-3EE1-48A6-A7BB-6C92847A05C3}" srcOrd="0" destOrd="0" parTransId="{224A1616-6C1D-434C-AFBC-61AE96CA4C8B}" sibTransId="{5E62685F-4EB4-4A63-87D5-2917AA82D3FA}"/>
    <dgm:cxn modelId="{F690F5A5-44B0-4B8B-B6B6-297CBD461780}" type="presParOf" srcId="{3A9F83E1-6729-45EB-900F-7EECF295C5FC}" destId="{8EA1FF79-60A0-4435-8272-DE08A7FEA317}" srcOrd="0" destOrd="0" presId="urn:microsoft.com/office/officeart/2005/8/layout/process1"/>
    <dgm:cxn modelId="{289095AC-54C4-494D-BF76-638013577ADD}" type="presParOf" srcId="{3A9F83E1-6729-45EB-900F-7EECF295C5FC}" destId="{F1AE19F9-83B9-4151-A4F1-2AF0F7849785}" srcOrd="1" destOrd="0" presId="urn:microsoft.com/office/officeart/2005/8/layout/process1"/>
    <dgm:cxn modelId="{7EF2EEC4-144E-4353-8B76-A3511764260A}" type="presParOf" srcId="{F1AE19F9-83B9-4151-A4F1-2AF0F7849785}" destId="{6BB67E3B-068D-4302-9568-9C9E27A93929}" srcOrd="0" destOrd="0" presId="urn:microsoft.com/office/officeart/2005/8/layout/process1"/>
    <dgm:cxn modelId="{B5C09170-50F9-4DEA-A175-6B075EB42085}" type="presParOf" srcId="{3A9F83E1-6729-45EB-900F-7EECF295C5FC}" destId="{607E64D0-40AF-42D1-9FFA-304E0C668FCD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5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433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6954" tIns="43476" rIns="86954" bIns="43476" numCol="1" anchor="t" anchorCtr="0" compatLnSpc="1">
            <a:prstTxWarp prst="textNoShape">
              <a:avLst/>
            </a:prstTxWarp>
          </a:bodyPr>
          <a:lstStyle>
            <a:lvl1pPr defTabSz="913469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0355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14775" y="0"/>
            <a:ext cx="295433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6954" tIns="43476" rIns="86954" bIns="43476" numCol="1" anchor="t" anchorCtr="0" compatLnSpc="1">
            <a:prstTxWarp prst="textNoShape">
              <a:avLst/>
            </a:prstTxWarp>
          </a:bodyPr>
          <a:lstStyle>
            <a:lvl1pPr algn="r" defTabSz="913469">
              <a:defRPr sz="1200">
                <a:latin typeface="Arial" charset="0"/>
              </a:defRPr>
            </a:lvl1pPr>
          </a:lstStyle>
          <a:p>
            <a:pPr>
              <a:defRPr/>
            </a:pPr>
            <a:fld id="{BA30F509-B64F-4EC6-9D35-912AEFABE26E}" type="datetimeFigureOut">
              <a:rPr lang="es-ES"/>
              <a:pPr>
                <a:defRPr/>
              </a:pPr>
              <a:t>14/05/2013</a:t>
            </a:fld>
            <a:endParaRPr lang="es-ES"/>
          </a:p>
        </p:txBody>
      </p:sp>
      <p:sp>
        <p:nvSpPr>
          <p:cNvPr id="100356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53538"/>
            <a:ext cx="2954338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6954" tIns="43476" rIns="86954" bIns="43476" numCol="1" anchor="b" anchorCtr="0" compatLnSpc="1">
            <a:prstTxWarp prst="textNoShape">
              <a:avLst/>
            </a:prstTxWarp>
          </a:bodyPr>
          <a:lstStyle>
            <a:lvl1pPr defTabSz="913469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14775" y="9253538"/>
            <a:ext cx="2954338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6954" tIns="43476" rIns="86954" bIns="43476" numCol="1" anchor="b" anchorCtr="0" compatLnSpc="1">
            <a:prstTxWarp prst="textNoShape">
              <a:avLst/>
            </a:prstTxWarp>
          </a:bodyPr>
          <a:lstStyle>
            <a:lvl1pPr algn="r" defTabSz="913469">
              <a:defRPr sz="1200">
                <a:latin typeface="Arial" charset="0"/>
              </a:defRPr>
            </a:lvl1pPr>
          </a:lstStyle>
          <a:p>
            <a:pPr>
              <a:defRPr/>
            </a:pPr>
            <a:fld id="{B5D28FC2-4182-4D39-99E1-362CB2315BE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95" tIns="45047" rIns="90095" bIns="45047" numCol="1" anchor="t" anchorCtr="0" compatLnSpc="1">
            <a:prstTxWarp prst="textNoShape">
              <a:avLst/>
            </a:prstTxWarp>
          </a:bodyPr>
          <a:lstStyle>
            <a:lvl1pPr defTabSz="89988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5725" y="0"/>
            <a:ext cx="29845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95" tIns="45047" rIns="90095" bIns="45047" numCol="1" anchor="t" anchorCtr="0" compatLnSpc="1">
            <a:prstTxWarp prst="textNoShape">
              <a:avLst/>
            </a:prstTxWarp>
          </a:bodyPr>
          <a:lstStyle>
            <a:lvl1pPr algn="r" defTabSz="89988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12825" y="730250"/>
            <a:ext cx="4856163" cy="3641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7388" y="4611688"/>
            <a:ext cx="5507037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95" tIns="45047" rIns="90095" bIns="450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noProof="0" smtClean="0"/>
              <a:t>Nos hemos encontrado ya de iniciao con problemas para comunicar lo que hacemos a nuestros propis grupos meta </a:t>
            </a:r>
            <a:endParaRPr lang="es-ES" noProof="0" smtClean="0"/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21788"/>
            <a:ext cx="2984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95" tIns="45047" rIns="90095" bIns="45047" numCol="1" anchor="b" anchorCtr="0" compatLnSpc="1">
            <a:prstTxWarp prst="textNoShape">
              <a:avLst/>
            </a:prstTxWarp>
          </a:bodyPr>
          <a:lstStyle>
            <a:lvl1pPr defTabSz="89988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5725" y="9221788"/>
            <a:ext cx="2984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95" tIns="45047" rIns="90095" bIns="45047" numCol="1" anchor="b" anchorCtr="0" compatLnSpc="1">
            <a:prstTxWarp prst="textNoShape">
              <a:avLst/>
            </a:prstTxWarp>
          </a:bodyPr>
          <a:lstStyle>
            <a:lvl1pPr algn="r" defTabSz="899880">
              <a:defRPr sz="1200">
                <a:latin typeface="Arial" charset="0"/>
              </a:defRPr>
            </a:lvl1pPr>
          </a:lstStyle>
          <a:p>
            <a:pPr>
              <a:defRPr/>
            </a:pPr>
            <a:fld id="{E73BCC8D-021D-4717-A8D7-8C5AECBC9F9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566B8DBE-836B-4B2C-AF0E-A02B3B2F560E}" type="slidenum">
              <a:rPr lang="es-ES" smtClean="0">
                <a:latin typeface="Arial" pitchFamily="34" charset="0"/>
              </a:rPr>
              <a:pPr defTabSz="927100"/>
              <a:t>1</a:t>
            </a:fld>
            <a:endParaRPr lang="es-ES" smtClean="0">
              <a:latin typeface="Arial" pitchFamily="34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 txBox="1">
            <a:spLocks noGrp="1" noChangeArrowheads="1"/>
          </p:cNvSpPr>
          <p:nvPr/>
        </p:nvSpPr>
        <p:spPr bwMode="auto">
          <a:xfrm>
            <a:off x="3895725" y="9223375"/>
            <a:ext cx="29845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94" tIns="47397" rIns="94794" bIns="47397" anchor="b"/>
          <a:lstStyle/>
          <a:p>
            <a:pPr algn="r" defTabSz="904875"/>
            <a:fld id="{853CA456-57AA-4DBB-A1C1-DDF0C6F5BF02}" type="slidenum">
              <a:rPr lang="es-ES" sz="1200"/>
              <a:pPr algn="r" defTabSz="904875"/>
              <a:t>10</a:t>
            </a:fld>
            <a:endParaRPr lang="es-ES" sz="12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4413" y="730250"/>
            <a:ext cx="4856162" cy="3641725"/>
          </a:xfrm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4794" tIns="47397" rIns="94794" bIns="47397"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 txBox="1">
            <a:spLocks noGrp="1" noChangeArrowheads="1"/>
          </p:cNvSpPr>
          <p:nvPr/>
        </p:nvSpPr>
        <p:spPr bwMode="auto">
          <a:xfrm>
            <a:off x="3895725" y="9221788"/>
            <a:ext cx="2984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05" tIns="45052" rIns="90105" bIns="45052" anchor="b"/>
          <a:lstStyle/>
          <a:p>
            <a:pPr algn="r" defTabSz="922338"/>
            <a:fld id="{F295F5C6-BFDC-4D42-A682-4A03F7236C5D}" type="slidenum">
              <a:rPr lang="es-ES" sz="1200"/>
              <a:pPr algn="r" defTabSz="922338"/>
              <a:t>11</a:t>
            </a:fld>
            <a:endParaRPr lang="es-ES" sz="12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105" tIns="45052" rIns="90105" bIns="45052"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 txBox="1">
            <a:spLocks noGrp="1" noChangeArrowheads="1"/>
          </p:cNvSpPr>
          <p:nvPr/>
        </p:nvSpPr>
        <p:spPr bwMode="auto">
          <a:xfrm>
            <a:off x="3895725" y="9221788"/>
            <a:ext cx="2984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05" tIns="45052" rIns="90105" bIns="45052" anchor="b"/>
          <a:lstStyle/>
          <a:p>
            <a:pPr algn="r" defTabSz="922338"/>
            <a:fld id="{4E95C6E0-7C04-4599-A3B7-5D9E6F9E5035}" type="slidenum">
              <a:rPr lang="es-ES" sz="1200"/>
              <a:pPr algn="r" defTabSz="922338"/>
              <a:t>12</a:t>
            </a:fld>
            <a:endParaRPr lang="es-ES" sz="12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105" tIns="45052" rIns="90105" bIns="45052"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95725" y="9221788"/>
            <a:ext cx="2984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05" tIns="45052" rIns="90105" bIns="45052" anchor="b"/>
          <a:lstStyle/>
          <a:p>
            <a:pPr algn="r" defTabSz="890588"/>
            <a:fld id="{48F178F4-08B4-40B6-BD8A-EC02A3EC1738}" type="slidenum">
              <a:rPr lang="es-ES" sz="1200"/>
              <a:pPr algn="r" defTabSz="890588"/>
              <a:t>13</a:t>
            </a:fld>
            <a:endParaRPr lang="es-ES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95725" y="9221788"/>
            <a:ext cx="2984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05" tIns="45052" rIns="90105" bIns="45052" anchor="b"/>
          <a:lstStyle/>
          <a:p>
            <a:pPr algn="r" defTabSz="922338"/>
            <a:fld id="{26AD8636-7549-49EA-9366-0E502AAC639A}" type="slidenum">
              <a:rPr lang="es-ES" sz="1200"/>
              <a:pPr algn="r" defTabSz="922338"/>
              <a:t>14</a:t>
            </a:fld>
            <a:endParaRPr lang="es-ES" sz="12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105" tIns="45052" rIns="90105" bIns="45052"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 txBox="1">
            <a:spLocks noGrp="1" noChangeArrowheads="1"/>
          </p:cNvSpPr>
          <p:nvPr/>
        </p:nvSpPr>
        <p:spPr bwMode="auto">
          <a:xfrm>
            <a:off x="3895725" y="9221788"/>
            <a:ext cx="2984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05" tIns="45052" rIns="90105" bIns="45052" anchor="b"/>
          <a:lstStyle/>
          <a:p>
            <a:pPr algn="r" defTabSz="923925"/>
            <a:fld id="{2B6089AE-C6E1-43AE-B7E2-AE9D5356178B}" type="slidenum">
              <a:rPr lang="es-ES" sz="1200"/>
              <a:pPr algn="r" defTabSz="923925"/>
              <a:t>15</a:t>
            </a:fld>
            <a:endParaRPr lang="es-ES" sz="120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 lIns="90105" tIns="45052" rIns="90105" bIns="45052"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3895725" y="9221788"/>
            <a:ext cx="2984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430" tIns="46714" rIns="93430" bIns="46714" anchor="b"/>
          <a:lstStyle/>
          <a:p>
            <a:pPr algn="r" defTabSz="890588"/>
            <a:fld id="{630E6DF5-9F8F-4982-9638-0CC8C76A92D5}" type="slidenum">
              <a:rPr lang="es-ES" sz="1200"/>
              <a:pPr algn="r" defTabSz="890588"/>
              <a:t>16</a:t>
            </a:fld>
            <a:endParaRPr lang="es-ES" sz="12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105" tIns="45052" rIns="90105" bIns="45052"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 txBox="1">
            <a:spLocks noGrp="1" noChangeArrowheads="1"/>
          </p:cNvSpPr>
          <p:nvPr/>
        </p:nvSpPr>
        <p:spPr bwMode="auto">
          <a:xfrm>
            <a:off x="3895725" y="9221788"/>
            <a:ext cx="2984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430" tIns="46714" rIns="93430" bIns="46714" anchor="b"/>
          <a:lstStyle/>
          <a:p>
            <a:pPr algn="r" defTabSz="890588"/>
            <a:fld id="{89531645-CCD0-4270-A07E-B36A13792F88}" type="slidenum">
              <a:rPr lang="es-ES" sz="1200"/>
              <a:pPr algn="r" defTabSz="890588"/>
              <a:t>17</a:t>
            </a:fld>
            <a:endParaRPr lang="es-ES" sz="120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105" tIns="45052" rIns="90105" bIns="45052"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 txBox="1">
            <a:spLocks noGrp="1" noChangeArrowheads="1"/>
          </p:cNvSpPr>
          <p:nvPr/>
        </p:nvSpPr>
        <p:spPr bwMode="auto">
          <a:xfrm>
            <a:off x="3895725" y="9221788"/>
            <a:ext cx="2984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05" tIns="45052" rIns="90105" bIns="45052" anchor="b"/>
          <a:lstStyle/>
          <a:p>
            <a:pPr algn="r" defTabSz="923925"/>
            <a:fld id="{A0120F1E-C409-4602-AB37-45F6DBA33451}" type="slidenum">
              <a:rPr lang="es-ES" sz="1200"/>
              <a:pPr algn="r" defTabSz="923925"/>
              <a:t>18</a:t>
            </a:fld>
            <a:endParaRPr lang="es-ES" sz="120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 lIns="90105" tIns="45052" rIns="90105" bIns="45052"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 txBox="1">
            <a:spLocks noGrp="1" noChangeArrowheads="1"/>
          </p:cNvSpPr>
          <p:nvPr/>
        </p:nvSpPr>
        <p:spPr bwMode="auto">
          <a:xfrm>
            <a:off x="3895725" y="9221788"/>
            <a:ext cx="2984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05" tIns="45052" rIns="90105" bIns="45052" anchor="b"/>
          <a:lstStyle/>
          <a:p>
            <a:pPr algn="r" defTabSz="923925"/>
            <a:fld id="{619023EA-D70A-4984-B15A-ED66938D4F47}" type="slidenum">
              <a:rPr lang="es-ES" sz="1200"/>
              <a:pPr algn="r" defTabSz="923925"/>
              <a:t>19</a:t>
            </a:fld>
            <a:endParaRPr lang="es-ES" sz="120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 lIns="90105" tIns="45052" rIns="90105" bIns="45052"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895725" y="9221788"/>
            <a:ext cx="2984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430" tIns="46714" rIns="93430" bIns="46714" anchor="b"/>
          <a:lstStyle/>
          <a:p>
            <a:pPr algn="r" defTabSz="890588"/>
            <a:fld id="{CCE4AACB-82E8-4F57-9470-4F893809968E}" type="slidenum">
              <a:rPr lang="es-ES" sz="1200"/>
              <a:pPr algn="r" defTabSz="890588"/>
              <a:t>2</a:t>
            </a:fld>
            <a:endParaRPr lang="es-ES" sz="120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895725" y="9221788"/>
            <a:ext cx="2984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430" tIns="46714" rIns="93430" bIns="46714" anchor="b"/>
          <a:lstStyle/>
          <a:p>
            <a:pPr algn="r" defTabSz="890588"/>
            <a:fld id="{CC4A49E7-CE01-421B-B047-857015C2FD47}" type="slidenum">
              <a:rPr lang="es-ES" sz="1200"/>
              <a:pPr algn="r" defTabSz="890588"/>
              <a:t>20</a:t>
            </a:fld>
            <a:endParaRPr lang="es-E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105" tIns="45052" rIns="90105" bIns="45052"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 txBox="1">
            <a:spLocks noGrp="1" noChangeArrowheads="1"/>
          </p:cNvSpPr>
          <p:nvPr/>
        </p:nvSpPr>
        <p:spPr bwMode="auto">
          <a:xfrm>
            <a:off x="3895725" y="9223375"/>
            <a:ext cx="29845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94" tIns="47397" rIns="94794" bIns="47397" anchor="b"/>
          <a:lstStyle/>
          <a:p>
            <a:pPr algn="r" defTabSz="904875"/>
            <a:fld id="{B59861D8-13A6-4973-9A8F-4E5920F20948}" type="slidenum">
              <a:rPr lang="es-ES" sz="1200"/>
              <a:pPr algn="r" defTabSz="904875"/>
              <a:t>21</a:t>
            </a:fld>
            <a:endParaRPr lang="es-ES" sz="12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4413" y="730250"/>
            <a:ext cx="4856162" cy="3641725"/>
          </a:xfrm>
          <a:solidFill>
            <a:srgbClr val="FFFFFF"/>
          </a:solidFill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4794" tIns="47397" rIns="94794" bIns="47397"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95725" y="9221788"/>
            <a:ext cx="2984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430" tIns="46714" rIns="93430" bIns="46714" anchor="b"/>
          <a:lstStyle/>
          <a:p>
            <a:pPr algn="r" defTabSz="890588"/>
            <a:fld id="{3E3AFE57-2AEE-46E7-A2FF-BF04B6101298}" type="slidenum">
              <a:rPr lang="es-ES" sz="1200"/>
              <a:pPr algn="r" defTabSz="890588"/>
              <a:t>22</a:t>
            </a:fld>
            <a:endParaRPr lang="es-ES" sz="120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105" tIns="45052" rIns="90105" bIns="45052"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 txBox="1">
            <a:spLocks noGrp="1" noChangeArrowheads="1"/>
          </p:cNvSpPr>
          <p:nvPr/>
        </p:nvSpPr>
        <p:spPr bwMode="auto">
          <a:xfrm>
            <a:off x="3895725" y="9221788"/>
            <a:ext cx="2984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430" tIns="46714" rIns="93430" bIns="46714" anchor="b"/>
          <a:lstStyle/>
          <a:p>
            <a:pPr algn="r" defTabSz="890588"/>
            <a:fld id="{83F75359-6BB7-411C-A3E8-94627FC25DA6}" type="slidenum">
              <a:rPr lang="es-ES" sz="1200"/>
              <a:pPr algn="r" defTabSz="890588"/>
              <a:t>23</a:t>
            </a:fld>
            <a:endParaRPr lang="es-ES" sz="120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105" tIns="45052" rIns="90105" bIns="45052"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3895725" y="9221788"/>
            <a:ext cx="2984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430" tIns="46714" rIns="93430" bIns="46714" anchor="b"/>
          <a:lstStyle/>
          <a:p>
            <a:pPr algn="r" defTabSz="890588"/>
            <a:fld id="{98AEF2F8-19F9-4B21-95E6-4B9238B0A311}" type="slidenum">
              <a:rPr lang="es-ES" sz="1200"/>
              <a:pPr algn="r" defTabSz="890588"/>
              <a:t>24</a:t>
            </a:fld>
            <a:endParaRPr lang="es-ES" sz="12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105" tIns="45052" rIns="90105" bIns="45052"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06475" y="727075"/>
            <a:ext cx="4860925" cy="3644900"/>
          </a:xfrm>
          <a:solidFill>
            <a:srgbClr val="FFFFFF"/>
          </a:solidFill>
          <a:ln/>
        </p:spPr>
      </p:sp>
      <p:sp>
        <p:nvSpPr>
          <p:cNvPr id="90115" name="2 Marcador de notas"/>
          <p:cNvSpPr>
            <a:spLocks noGrp="1"/>
          </p:cNvSpPr>
          <p:nvPr>
            <p:ph type="body" idx="1"/>
          </p:nvPr>
        </p:nvSpPr>
        <p:spPr>
          <a:xfrm>
            <a:off x="687388" y="4613275"/>
            <a:ext cx="5507037" cy="4370388"/>
          </a:xfrm>
          <a:noFill/>
          <a:ln>
            <a:solidFill>
              <a:srgbClr val="000000"/>
            </a:solidFill>
          </a:ln>
        </p:spPr>
        <p:txBody>
          <a:bodyPr lIns="89711" tIns="44855" rIns="89711" bIns="44855"/>
          <a:lstStyle/>
          <a:p>
            <a:endParaRPr lang="es-ES_tradnl" smtClean="0">
              <a:latin typeface="Arial" pitchFamily="34" charset="0"/>
            </a:endParaRPr>
          </a:p>
        </p:txBody>
      </p:sp>
      <p:sp>
        <p:nvSpPr>
          <p:cNvPr id="90116" name="3 Marcador de número de diapositiva"/>
          <p:cNvSpPr txBox="1">
            <a:spLocks noGrp="1"/>
          </p:cNvSpPr>
          <p:nvPr/>
        </p:nvSpPr>
        <p:spPr bwMode="auto">
          <a:xfrm>
            <a:off x="3897313" y="9223375"/>
            <a:ext cx="298291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711" tIns="44855" rIns="89711" bIns="44855" anchor="b"/>
          <a:lstStyle/>
          <a:p>
            <a:pPr algn="r" defTabSz="901700"/>
            <a:fld id="{74F9CEE0-F790-432F-A6BF-EE430B9CC345}" type="slidenum">
              <a:rPr lang="es-ES" sz="1100"/>
              <a:pPr algn="r" defTabSz="901700"/>
              <a:t>25</a:t>
            </a:fld>
            <a:endParaRPr lang="es-ES" sz="11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08063" y="727075"/>
            <a:ext cx="4859337" cy="3644900"/>
          </a:xfrm>
          <a:solidFill>
            <a:srgbClr val="FFFFFF"/>
          </a:solidFill>
          <a:ln/>
        </p:spPr>
      </p:sp>
      <p:sp>
        <p:nvSpPr>
          <p:cNvPr id="89091" name="2 Marcador de notas"/>
          <p:cNvSpPr>
            <a:spLocks noGrp="1"/>
          </p:cNvSpPr>
          <p:nvPr>
            <p:ph type="body" idx="1"/>
          </p:nvPr>
        </p:nvSpPr>
        <p:spPr>
          <a:xfrm>
            <a:off x="687388" y="4613275"/>
            <a:ext cx="5507037" cy="437038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151" tIns="45575" rIns="91151" bIns="45575"/>
          <a:lstStyle/>
          <a:p>
            <a:endParaRPr lang="es-ES_tradnl" smtClean="0">
              <a:latin typeface="Arial" pitchFamily="34" charset="0"/>
            </a:endParaRPr>
          </a:p>
        </p:txBody>
      </p:sp>
      <p:sp>
        <p:nvSpPr>
          <p:cNvPr id="89092" name="3 Marcador de número de diapositiva"/>
          <p:cNvSpPr txBox="1">
            <a:spLocks noGrp="1"/>
          </p:cNvSpPr>
          <p:nvPr/>
        </p:nvSpPr>
        <p:spPr bwMode="auto">
          <a:xfrm>
            <a:off x="3897313" y="9223375"/>
            <a:ext cx="298291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51" tIns="45575" rIns="91151" bIns="45575" anchor="b"/>
          <a:lstStyle/>
          <a:p>
            <a:pPr algn="r" defTabSz="909638"/>
            <a:fld id="{643C8D7C-5214-4CF4-9D12-6C6F03235969}" type="slidenum">
              <a:rPr lang="es-ES" sz="1100"/>
              <a:pPr algn="r" defTabSz="909638"/>
              <a:t>26</a:t>
            </a:fld>
            <a:endParaRPr lang="es-ES" sz="11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3895725" y="9221788"/>
            <a:ext cx="2984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430" tIns="46714" rIns="93430" bIns="46714" anchor="b"/>
          <a:lstStyle/>
          <a:p>
            <a:pPr algn="r" defTabSz="890588"/>
            <a:fld id="{69F4F89C-D73D-4A01-B310-A2BB5AB185F1}" type="slidenum">
              <a:rPr lang="es-ES" sz="1200"/>
              <a:pPr algn="r" defTabSz="890588"/>
              <a:t>27</a:t>
            </a:fld>
            <a:endParaRPr lang="es-ES" sz="12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105" tIns="45052" rIns="90105" bIns="45052"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5725" y="9221788"/>
            <a:ext cx="2984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430" tIns="46714" rIns="93430" bIns="46714" anchor="b"/>
          <a:lstStyle/>
          <a:p>
            <a:pPr algn="r" defTabSz="890588"/>
            <a:fld id="{44567C2F-15BA-4184-91C8-ADEF9789557C}" type="slidenum">
              <a:rPr lang="es-ES" sz="1200"/>
              <a:pPr algn="r" defTabSz="890588"/>
              <a:t>28</a:t>
            </a:fld>
            <a:endParaRPr lang="es-E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105" tIns="45052" rIns="90105" bIns="45052"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 txBox="1">
            <a:spLocks noGrp="1" noChangeArrowheads="1"/>
          </p:cNvSpPr>
          <p:nvPr/>
        </p:nvSpPr>
        <p:spPr bwMode="auto">
          <a:xfrm>
            <a:off x="3897313" y="9221788"/>
            <a:ext cx="2982912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186" tIns="43093" rIns="86186" bIns="43093" anchor="b"/>
          <a:lstStyle/>
          <a:p>
            <a:pPr algn="r" defTabSz="860425"/>
            <a:fld id="{3C7E0897-7140-4CFD-BCFA-A5457CBEC924}" type="slidenum">
              <a:rPr lang="es-ES" sz="1100"/>
              <a:pPr algn="r" defTabSz="860425"/>
              <a:t>29</a:t>
            </a:fld>
            <a:endParaRPr lang="es-ES" sz="110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9650" y="728663"/>
            <a:ext cx="4857750" cy="3643312"/>
          </a:xfrm>
          <a:solidFill>
            <a:srgbClr val="FFFFFF"/>
          </a:solidFill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610100"/>
            <a:ext cx="5507037" cy="43719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186" tIns="43093" rIns="86186" bIns="43093"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 noChangeArrowheads="1"/>
          </p:cNvSpPr>
          <p:nvPr/>
        </p:nvSpPr>
        <p:spPr bwMode="auto">
          <a:xfrm>
            <a:off x="3895725" y="9221788"/>
            <a:ext cx="2984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420" tIns="46708" rIns="93420" bIns="46708" anchor="b"/>
          <a:lstStyle/>
          <a:p>
            <a:pPr algn="r" defTabSz="890588"/>
            <a:fld id="{6B20F092-A0E4-4D45-92AA-4CA58773C416}" type="slidenum">
              <a:rPr lang="es-ES" sz="1200"/>
              <a:pPr algn="r" defTabSz="890588"/>
              <a:t>3</a:t>
            </a:fld>
            <a:endParaRPr lang="es-ES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 txBox="1">
            <a:spLocks noGrp="1" noChangeArrowheads="1"/>
          </p:cNvSpPr>
          <p:nvPr/>
        </p:nvSpPr>
        <p:spPr bwMode="auto">
          <a:xfrm>
            <a:off x="3895725" y="9221788"/>
            <a:ext cx="2984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05" tIns="45052" rIns="90105" bIns="45052" anchor="b"/>
          <a:lstStyle/>
          <a:p>
            <a:pPr algn="r" defTabSz="890588"/>
            <a:fld id="{9C381E38-51A1-4B0B-A885-CF04AB2B8E2A}" type="slidenum">
              <a:rPr lang="es-ES" sz="1200"/>
              <a:pPr algn="r" defTabSz="890588"/>
              <a:t>33</a:t>
            </a:fld>
            <a:endParaRPr lang="es-ES" sz="120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105" tIns="45052" rIns="90105" bIns="45052"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895725" y="9221788"/>
            <a:ext cx="2984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430" tIns="46714" rIns="93430" bIns="46714" anchor="b"/>
          <a:lstStyle/>
          <a:p>
            <a:pPr algn="r" defTabSz="890588"/>
            <a:fld id="{0F7358F8-E5CB-49F4-B1CC-0DE321479315}" type="slidenum">
              <a:rPr lang="es-ES" sz="1200"/>
              <a:pPr algn="r" defTabSz="890588"/>
              <a:t>34</a:t>
            </a:fld>
            <a:endParaRPr lang="es-ES" sz="120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105" tIns="45052" rIns="90105" bIns="45052"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95725" y="9221788"/>
            <a:ext cx="2984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05" tIns="45052" rIns="90105" bIns="45052" anchor="b"/>
          <a:lstStyle/>
          <a:p>
            <a:pPr algn="r" defTabSz="890588"/>
            <a:fld id="{50CE6BDB-F674-41E9-8428-D4E036E61C5F}" type="slidenum">
              <a:rPr lang="es-ES" sz="1200"/>
              <a:pPr algn="r" defTabSz="890588"/>
              <a:t>35</a:t>
            </a:fld>
            <a:endParaRPr lang="es-ES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105" tIns="45052" rIns="90105" bIns="45052"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 txBox="1">
            <a:spLocks noGrp="1" noChangeArrowheads="1"/>
          </p:cNvSpPr>
          <p:nvPr/>
        </p:nvSpPr>
        <p:spPr bwMode="auto">
          <a:xfrm>
            <a:off x="3895725" y="9221788"/>
            <a:ext cx="2984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05" tIns="45052" rIns="90105" bIns="45052" anchor="b"/>
          <a:lstStyle/>
          <a:p>
            <a:pPr algn="r" defTabSz="890588"/>
            <a:fld id="{556A68C9-38C6-4072-A1C1-F85441C785B1}" type="slidenum">
              <a:rPr lang="es-ES" sz="1200"/>
              <a:pPr algn="r" defTabSz="890588"/>
              <a:t>36</a:t>
            </a:fld>
            <a:endParaRPr lang="es-ES" sz="120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105" tIns="45052" rIns="90105" bIns="45052"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06475" y="728663"/>
            <a:ext cx="4857750" cy="3643312"/>
          </a:xfrm>
          <a:solidFill>
            <a:srgbClr val="FFFFFF"/>
          </a:solidFill>
          <a:ln/>
        </p:spPr>
      </p:sp>
      <p:sp>
        <p:nvSpPr>
          <p:cNvPr id="97283" name="2 Marcador de notas"/>
          <p:cNvSpPr>
            <a:spLocks noGrp="1"/>
          </p:cNvSpPr>
          <p:nvPr>
            <p:ph type="body" idx="1"/>
          </p:nvPr>
        </p:nvSpPr>
        <p:spPr>
          <a:xfrm>
            <a:off x="687388" y="4611688"/>
            <a:ext cx="5507037" cy="4370387"/>
          </a:xfrm>
          <a:noFill/>
          <a:ln>
            <a:solidFill>
              <a:srgbClr val="000000"/>
            </a:solidFill>
          </a:ln>
        </p:spPr>
        <p:txBody>
          <a:bodyPr lIns="94014" tIns="47006" rIns="94014" bIns="47006"/>
          <a:lstStyle/>
          <a:p>
            <a:pPr eaLnBrk="1" hangingPunct="1">
              <a:spcBef>
                <a:spcPct val="0"/>
              </a:spcBef>
            </a:pPr>
            <a:endParaRPr lang="es-ES_tradnl" smtClean="0">
              <a:latin typeface="Arial" pitchFamily="34" charset="0"/>
            </a:endParaRPr>
          </a:p>
        </p:txBody>
      </p:sp>
      <p:sp>
        <p:nvSpPr>
          <p:cNvPr id="97284" name="3 Marcador de número de diapositiva"/>
          <p:cNvSpPr txBox="1">
            <a:spLocks noGrp="1"/>
          </p:cNvSpPr>
          <p:nvPr/>
        </p:nvSpPr>
        <p:spPr bwMode="auto">
          <a:xfrm>
            <a:off x="3897313" y="9223375"/>
            <a:ext cx="298291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014" tIns="47006" rIns="94014" bIns="47006" anchor="b"/>
          <a:lstStyle/>
          <a:p>
            <a:pPr algn="r" defTabSz="904875"/>
            <a:fld id="{8FCBFEDD-39A9-4A79-9F2B-377537579D46}" type="slidenum">
              <a:rPr lang="es-ES" sz="1100"/>
              <a:pPr algn="r" defTabSz="904875"/>
              <a:t>37</a:t>
            </a:fld>
            <a:endParaRPr lang="es-ES" sz="11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 txBox="1">
            <a:spLocks noGrp="1" noChangeArrowheads="1"/>
          </p:cNvSpPr>
          <p:nvPr/>
        </p:nvSpPr>
        <p:spPr bwMode="auto">
          <a:xfrm>
            <a:off x="3895725" y="9221788"/>
            <a:ext cx="2984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05" tIns="45052" rIns="90105" bIns="45052" anchor="b"/>
          <a:lstStyle/>
          <a:p>
            <a:pPr algn="r" defTabSz="890588"/>
            <a:fld id="{E0FC76A6-E06B-4BCE-B1A9-A220BB12DE93}" type="slidenum">
              <a:rPr lang="es-ES" sz="1200"/>
              <a:pPr algn="r" defTabSz="890588"/>
              <a:t>38</a:t>
            </a:fld>
            <a:endParaRPr lang="es-ES" sz="120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105" tIns="45052" rIns="90105" bIns="45052"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 txBox="1">
            <a:spLocks noGrp="1" noChangeArrowheads="1"/>
          </p:cNvSpPr>
          <p:nvPr/>
        </p:nvSpPr>
        <p:spPr bwMode="auto">
          <a:xfrm>
            <a:off x="3895725" y="9221788"/>
            <a:ext cx="2984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430" tIns="46714" rIns="93430" bIns="46714" anchor="b"/>
          <a:lstStyle/>
          <a:p>
            <a:pPr algn="r" defTabSz="890588"/>
            <a:fld id="{8ADD6061-673D-4E1D-83EA-B0E7EC49A87E}" type="slidenum">
              <a:rPr lang="es-ES" sz="1200"/>
              <a:pPr algn="r" defTabSz="890588"/>
              <a:t>39</a:t>
            </a:fld>
            <a:endParaRPr lang="es-ES" sz="120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105" tIns="45052" rIns="90105" bIns="45052"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 txBox="1">
            <a:spLocks noGrp="1" noChangeArrowheads="1"/>
          </p:cNvSpPr>
          <p:nvPr/>
        </p:nvSpPr>
        <p:spPr bwMode="auto">
          <a:xfrm>
            <a:off x="3895725" y="9221788"/>
            <a:ext cx="2984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411" tIns="46704" rIns="93411" bIns="46704" anchor="b"/>
          <a:lstStyle/>
          <a:p>
            <a:pPr algn="r" defTabSz="890588"/>
            <a:fld id="{BC229AEB-BCBF-4F16-9D68-F38E0FD89932}" type="slidenum">
              <a:rPr lang="es-ES" sz="1200"/>
              <a:pPr algn="r" defTabSz="890588"/>
              <a:t>4</a:t>
            </a:fld>
            <a:endParaRPr lang="es-ES" sz="12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3411" tIns="46704" rIns="93411" bIns="46704"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06475" y="728663"/>
            <a:ext cx="4857750" cy="3643312"/>
          </a:xfrm>
          <a:solidFill>
            <a:srgbClr val="FFFFFF"/>
          </a:solidFill>
          <a:ln/>
        </p:spPr>
      </p:sp>
      <p:sp>
        <p:nvSpPr>
          <p:cNvPr id="98307" name="2 Marcador de notas"/>
          <p:cNvSpPr>
            <a:spLocks noGrp="1"/>
          </p:cNvSpPr>
          <p:nvPr>
            <p:ph type="body" idx="1"/>
          </p:nvPr>
        </p:nvSpPr>
        <p:spPr>
          <a:xfrm>
            <a:off x="687388" y="4611688"/>
            <a:ext cx="5507037" cy="4370387"/>
          </a:xfrm>
          <a:noFill/>
          <a:ln>
            <a:solidFill>
              <a:srgbClr val="000000"/>
            </a:solidFill>
          </a:ln>
        </p:spPr>
        <p:txBody>
          <a:bodyPr lIns="94014" tIns="47006" rIns="94014" bIns="47006"/>
          <a:lstStyle/>
          <a:p>
            <a:pPr eaLnBrk="1" hangingPunct="1">
              <a:spcBef>
                <a:spcPct val="0"/>
              </a:spcBef>
            </a:pPr>
            <a:endParaRPr lang="es-ES_tradnl" smtClean="0">
              <a:latin typeface="Arial" pitchFamily="34" charset="0"/>
            </a:endParaRPr>
          </a:p>
        </p:txBody>
      </p:sp>
      <p:sp>
        <p:nvSpPr>
          <p:cNvPr id="98308" name="3 Marcador de número de diapositiva"/>
          <p:cNvSpPr txBox="1">
            <a:spLocks noGrp="1"/>
          </p:cNvSpPr>
          <p:nvPr/>
        </p:nvSpPr>
        <p:spPr bwMode="auto">
          <a:xfrm>
            <a:off x="3897313" y="9223375"/>
            <a:ext cx="298291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014" tIns="47006" rIns="94014" bIns="47006" anchor="b"/>
          <a:lstStyle/>
          <a:p>
            <a:pPr algn="r" defTabSz="904875"/>
            <a:fld id="{8D821EDE-BF57-4BD6-9556-9B43092D1CC7}" type="slidenum">
              <a:rPr lang="es-ES" sz="1100"/>
              <a:pPr algn="r" defTabSz="904875"/>
              <a:t>40</a:t>
            </a:fld>
            <a:endParaRPr lang="es-ES" sz="11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 txBox="1">
            <a:spLocks noGrp="1" noChangeArrowheads="1"/>
          </p:cNvSpPr>
          <p:nvPr/>
        </p:nvSpPr>
        <p:spPr bwMode="auto">
          <a:xfrm>
            <a:off x="3895725" y="9221788"/>
            <a:ext cx="2984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430" tIns="46714" rIns="93430" bIns="46714" anchor="b"/>
          <a:lstStyle/>
          <a:p>
            <a:pPr algn="r" defTabSz="890588"/>
            <a:fld id="{EE884724-E3D0-4009-894D-4503E7C4A56B}" type="slidenum">
              <a:rPr lang="es-ES" sz="1200"/>
              <a:pPr algn="r" defTabSz="890588"/>
              <a:t>41</a:t>
            </a:fld>
            <a:endParaRPr lang="es-ES" sz="120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105" tIns="45052" rIns="90105" bIns="45052"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 txBox="1">
            <a:spLocks noGrp="1" noChangeArrowheads="1"/>
          </p:cNvSpPr>
          <p:nvPr/>
        </p:nvSpPr>
        <p:spPr bwMode="auto">
          <a:xfrm>
            <a:off x="3895725" y="9223375"/>
            <a:ext cx="29845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94" tIns="47397" rIns="94794" bIns="47397" anchor="b"/>
          <a:lstStyle/>
          <a:p>
            <a:pPr algn="r" defTabSz="904875"/>
            <a:fld id="{CB3AD48C-2EA0-47B7-93B9-89A022AD9C66}" type="slidenum">
              <a:rPr lang="es-ES" sz="1200"/>
              <a:pPr algn="r" defTabSz="904875"/>
              <a:t>43</a:t>
            </a:fld>
            <a:endParaRPr lang="es-ES" sz="120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4413" y="730250"/>
            <a:ext cx="4856162" cy="3641725"/>
          </a:xfrm>
          <a:solidFill>
            <a:srgbClr val="FFFFFF"/>
          </a:solidFill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4794" tIns="47397" rIns="94794" bIns="47397"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 txBox="1">
            <a:spLocks noGrp="1" noChangeArrowheads="1"/>
          </p:cNvSpPr>
          <p:nvPr/>
        </p:nvSpPr>
        <p:spPr bwMode="auto">
          <a:xfrm>
            <a:off x="3895725" y="9221788"/>
            <a:ext cx="2984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430" tIns="46714" rIns="93430" bIns="46714" anchor="b"/>
          <a:lstStyle/>
          <a:p>
            <a:pPr algn="r" defTabSz="890588"/>
            <a:fld id="{AB69B460-F542-47DB-9E56-CE0DBB671E97}" type="slidenum">
              <a:rPr lang="es-ES" sz="1200"/>
              <a:pPr algn="r" defTabSz="890588"/>
              <a:t>45</a:t>
            </a:fld>
            <a:endParaRPr lang="es-ES" sz="120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105" tIns="45052" rIns="90105" bIns="45052"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 txBox="1">
            <a:spLocks noGrp="1" noChangeArrowheads="1"/>
          </p:cNvSpPr>
          <p:nvPr/>
        </p:nvSpPr>
        <p:spPr bwMode="auto">
          <a:xfrm>
            <a:off x="3895725" y="9221788"/>
            <a:ext cx="2984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430" tIns="46714" rIns="93430" bIns="46714" anchor="b"/>
          <a:lstStyle/>
          <a:p>
            <a:pPr algn="r" defTabSz="890588"/>
            <a:fld id="{4766B0BE-0A9B-4FC6-BEB9-CD6A6DC57EA4}" type="slidenum">
              <a:rPr lang="es-ES" sz="1200"/>
              <a:pPr algn="r" defTabSz="890588"/>
              <a:t>46</a:t>
            </a:fld>
            <a:endParaRPr lang="es-ES" sz="120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105" tIns="45052" rIns="90105" bIns="45052"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 txBox="1">
            <a:spLocks noGrp="1" noChangeArrowheads="1"/>
          </p:cNvSpPr>
          <p:nvPr/>
        </p:nvSpPr>
        <p:spPr bwMode="auto">
          <a:xfrm>
            <a:off x="3895725" y="9221788"/>
            <a:ext cx="2984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430" tIns="46714" rIns="93430" bIns="46714" anchor="b"/>
          <a:lstStyle/>
          <a:p>
            <a:pPr algn="r" defTabSz="890588"/>
            <a:fld id="{408DF357-7ACB-40E0-812F-84B43F7A409A}" type="slidenum">
              <a:rPr lang="es-ES" sz="1200"/>
              <a:pPr algn="r" defTabSz="890588"/>
              <a:t>47</a:t>
            </a:fld>
            <a:endParaRPr lang="es-ES" sz="120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105" tIns="45052" rIns="90105" bIns="45052"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 txBox="1">
            <a:spLocks noGrp="1" noChangeArrowheads="1"/>
          </p:cNvSpPr>
          <p:nvPr/>
        </p:nvSpPr>
        <p:spPr bwMode="auto">
          <a:xfrm>
            <a:off x="3895725" y="9221788"/>
            <a:ext cx="2984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05" tIns="45052" rIns="90105" bIns="45052" anchor="b"/>
          <a:lstStyle/>
          <a:p>
            <a:pPr algn="r" defTabSz="890588"/>
            <a:fld id="{1004E8A9-8A62-4441-826D-7D1AB19649D4}" type="slidenum">
              <a:rPr lang="es-ES" sz="1200"/>
              <a:pPr algn="r" defTabSz="890588"/>
              <a:t>48</a:t>
            </a:fld>
            <a:endParaRPr lang="es-ES" sz="120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 txBox="1">
            <a:spLocks noGrp="1" noChangeArrowheads="1"/>
          </p:cNvSpPr>
          <p:nvPr/>
        </p:nvSpPr>
        <p:spPr bwMode="auto">
          <a:xfrm>
            <a:off x="3897313" y="9221788"/>
            <a:ext cx="2982912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186" tIns="43093" rIns="86186" bIns="43093" anchor="b"/>
          <a:lstStyle/>
          <a:p>
            <a:pPr algn="r" defTabSz="860425"/>
            <a:fld id="{4FC129CD-500F-49DA-A854-69842C86420B}" type="slidenum">
              <a:rPr lang="es-ES" sz="1100"/>
              <a:pPr algn="r" defTabSz="860425"/>
              <a:t>49</a:t>
            </a:fld>
            <a:endParaRPr lang="es-ES" sz="110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9650" y="728663"/>
            <a:ext cx="4857750" cy="3643312"/>
          </a:xfrm>
          <a:solidFill>
            <a:srgbClr val="FFFFFF"/>
          </a:solidFill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610100"/>
            <a:ext cx="5507037" cy="43719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186" tIns="43093" rIns="86186" bIns="43093"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 txBox="1">
            <a:spLocks noGrp="1" noChangeArrowheads="1"/>
          </p:cNvSpPr>
          <p:nvPr/>
        </p:nvSpPr>
        <p:spPr bwMode="auto">
          <a:xfrm>
            <a:off x="3895725" y="9221788"/>
            <a:ext cx="2984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411" tIns="46704" rIns="93411" bIns="46704" anchor="b"/>
          <a:lstStyle/>
          <a:p>
            <a:pPr algn="r" defTabSz="890588"/>
            <a:fld id="{D1BEA473-ADD2-4765-ABEC-5B1CD4CA010A}" type="slidenum">
              <a:rPr lang="es-ES" sz="1200"/>
              <a:pPr algn="r" defTabSz="890588"/>
              <a:t>5</a:t>
            </a:fld>
            <a:endParaRPr lang="es-ES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3411" tIns="46704" rIns="93411" bIns="46704"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 txBox="1">
            <a:spLocks noGrp="1" noChangeArrowheads="1"/>
          </p:cNvSpPr>
          <p:nvPr/>
        </p:nvSpPr>
        <p:spPr bwMode="auto">
          <a:xfrm>
            <a:off x="3897313" y="9221788"/>
            <a:ext cx="2982912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186" tIns="43093" rIns="86186" bIns="43093" anchor="b"/>
          <a:lstStyle/>
          <a:p>
            <a:pPr algn="r" defTabSz="860425"/>
            <a:fld id="{ED511578-A4C4-432B-B84E-DBF9CF3F7920}" type="slidenum">
              <a:rPr lang="es-ES" sz="1100"/>
              <a:pPr algn="r" defTabSz="860425"/>
              <a:t>50</a:t>
            </a:fld>
            <a:endParaRPr lang="es-ES" sz="110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9650" y="728663"/>
            <a:ext cx="4857750" cy="36433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4610100"/>
            <a:ext cx="5507037" cy="43719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186" tIns="43093" rIns="86186" bIns="43093"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 txBox="1">
            <a:spLocks noGrp="1" noChangeArrowheads="1"/>
          </p:cNvSpPr>
          <p:nvPr/>
        </p:nvSpPr>
        <p:spPr bwMode="auto">
          <a:xfrm>
            <a:off x="3895725" y="9221788"/>
            <a:ext cx="2984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430" tIns="46714" rIns="93430" bIns="46714" anchor="b"/>
          <a:lstStyle/>
          <a:p>
            <a:pPr algn="r" defTabSz="890588"/>
            <a:fld id="{B9852A33-6333-470E-9AE8-DE25DA410AE9}" type="slidenum">
              <a:rPr lang="es-ES" sz="1200"/>
              <a:pPr algn="r" defTabSz="890588"/>
              <a:t>51</a:t>
            </a:fld>
            <a:endParaRPr lang="es-ES" sz="120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12825" y="730250"/>
            <a:ext cx="4856163" cy="3641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4611688"/>
            <a:ext cx="5507037" cy="4368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05" tIns="45052" rIns="90105" bIns="45052"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 txBox="1">
            <a:spLocks noGrp="1" noChangeArrowheads="1"/>
          </p:cNvSpPr>
          <p:nvPr/>
        </p:nvSpPr>
        <p:spPr bwMode="auto">
          <a:xfrm>
            <a:off x="3895725" y="9221788"/>
            <a:ext cx="2984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05" tIns="45052" rIns="90105" bIns="45052" anchor="b"/>
          <a:lstStyle/>
          <a:p>
            <a:pPr algn="r" defTabSz="890588"/>
            <a:fld id="{18FE2D6A-EED1-4807-B8B9-F244629F07E0}" type="slidenum">
              <a:rPr lang="es-ES" sz="1200"/>
              <a:pPr algn="r" defTabSz="890588"/>
              <a:t>52</a:t>
            </a:fld>
            <a:endParaRPr lang="es-ES" sz="120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105" tIns="45052" rIns="90105" bIns="45052"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 txBox="1">
            <a:spLocks noGrp="1" noChangeArrowheads="1"/>
          </p:cNvSpPr>
          <p:nvPr/>
        </p:nvSpPr>
        <p:spPr bwMode="auto">
          <a:xfrm>
            <a:off x="3895725" y="9221788"/>
            <a:ext cx="2984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05" tIns="45052" rIns="90105" bIns="45052" anchor="b"/>
          <a:lstStyle/>
          <a:p>
            <a:pPr algn="r" defTabSz="890588"/>
            <a:fld id="{759941D9-5077-458B-A629-529B9C737781}" type="slidenum">
              <a:rPr lang="es-ES" sz="1200"/>
              <a:pPr algn="r" defTabSz="890588"/>
              <a:t>53</a:t>
            </a:fld>
            <a:endParaRPr lang="es-ES" sz="120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 txBox="1">
            <a:spLocks noGrp="1" noChangeArrowheads="1"/>
          </p:cNvSpPr>
          <p:nvPr/>
        </p:nvSpPr>
        <p:spPr bwMode="auto">
          <a:xfrm>
            <a:off x="3895725" y="9221788"/>
            <a:ext cx="2984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05" tIns="45052" rIns="90105" bIns="45052" anchor="b"/>
          <a:lstStyle/>
          <a:p>
            <a:pPr algn="r" defTabSz="890588"/>
            <a:fld id="{8D86050C-E2EA-4C74-9F09-EAA56AB4B36F}" type="slidenum">
              <a:rPr lang="es-ES" sz="1200"/>
              <a:pPr algn="r" defTabSz="890588"/>
              <a:t>54</a:t>
            </a:fld>
            <a:endParaRPr lang="es-ES" sz="120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 txBox="1">
            <a:spLocks noGrp="1" noChangeArrowheads="1"/>
          </p:cNvSpPr>
          <p:nvPr/>
        </p:nvSpPr>
        <p:spPr bwMode="auto">
          <a:xfrm>
            <a:off x="3895725" y="9221788"/>
            <a:ext cx="2984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430" tIns="46714" rIns="93430" bIns="46714" anchor="b"/>
          <a:lstStyle/>
          <a:p>
            <a:pPr algn="r" defTabSz="890588"/>
            <a:fld id="{9D8EE171-C885-4DCC-8AC9-5DF6F84F0E0C}" type="slidenum">
              <a:rPr lang="es-ES" sz="1200"/>
              <a:pPr algn="r" defTabSz="890588"/>
              <a:t>55</a:t>
            </a:fld>
            <a:endParaRPr lang="es-ES" sz="120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105" tIns="45052" rIns="90105" bIns="45052"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06475" y="728663"/>
            <a:ext cx="4857750" cy="3643312"/>
          </a:xfrm>
          <a:solidFill>
            <a:srgbClr val="FFFFFF"/>
          </a:solidFill>
          <a:ln/>
        </p:spPr>
      </p:sp>
      <p:sp>
        <p:nvSpPr>
          <p:cNvPr id="112643" name="2 Marcador de notas"/>
          <p:cNvSpPr>
            <a:spLocks noGrp="1"/>
          </p:cNvSpPr>
          <p:nvPr>
            <p:ph type="body" idx="1"/>
          </p:nvPr>
        </p:nvSpPr>
        <p:spPr>
          <a:xfrm>
            <a:off x="687388" y="4611688"/>
            <a:ext cx="5507037" cy="4370387"/>
          </a:xfrm>
          <a:noFill/>
          <a:ln>
            <a:solidFill>
              <a:srgbClr val="000000"/>
            </a:solidFill>
          </a:ln>
        </p:spPr>
        <p:txBody>
          <a:bodyPr lIns="94014" tIns="47006" rIns="94014" bIns="47006"/>
          <a:lstStyle/>
          <a:p>
            <a:pPr eaLnBrk="1" hangingPunct="1">
              <a:spcBef>
                <a:spcPct val="0"/>
              </a:spcBef>
            </a:pPr>
            <a:endParaRPr lang="es-ES_tradnl" smtClean="0">
              <a:latin typeface="Arial" pitchFamily="34" charset="0"/>
            </a:endParaRPr>
          </a:p>
        </p:txBody>
      </p:sp>
      <p:sp>
        <p:nvSpPr>
          <p:cNvPr id="112644" name="3 Marcador de número de diapositiva"/>
          <p:cNvSpPr txBox="1">
            <a:spLocks noGrp="1"/>
          </p:cNvSpPr>
          <p:nvPr/>
        </p:nvSpPr>
        <p:spPr bwMode="auto">
          <a:xfrm>
            <a:off x="3897313" y="9223375"/>
            <a:ext cx="298291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014" tIns="47006" rIns="94014" bIns="47006" anchor="b"/>
          <a:lstStyle/>
          <a:p>
            <a:pPr algn="r" defTabSz="904875"/>
            <a:fld id="{CC6A02A5-C2EA-4BB9-AB28-20A1F3F48CD8}" type="slidenum">
              <a:rPr lang="es-ES" sz="1100">
                <a:ea typeface="小塚ゴシック Pr6N EL"/>
                <a:cs typeface="小塚ゴシック Pr6N EL"/>
                <a:sym typeface="Gill Sans"/>
              </a:rPr>
              <a:pPr algn="r" defTabSz="904875"/>
              <a:t>56</a:t>
            </a:fld>
            <a:endParaRPr lang="es-ES" sz="1100">
              <a:ea typeface="小塚ゴシック Pr6N EL"/>
              <a:cs typeface="小塚ゴシック Pr6N EL"/>
              <a:sym typeface="Gill San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06475" y="728663"/>
            <a:ext cx="4857750" cy="3643312"/>
          </a:xfrm>
          <a:solidFill>
            <a:srgbClr val="FFFFFF"/>
          </a:solidFill>
          <a:ln/>
        </p:spPr>
      </p:sp>
      <p:sp>
        <p:nvSpPr>
          <p:cNvPr id="113667" name="2 Marcador de notas"/>
          <p:cNvSpPr>
            <a:spLocks noGrp="1"/>
          </p:cNvSpPr>
          <p:nvPr>
            <p:ph type="body" idx="1"/>
          </p:nvPr>
        </p:nvSpPr>
        <p:spPr>
          <a:xfrm>
            <a:off x="687388" y="4611688"/>
            <a:ext cx="5507037" cy="4370387"/>
          </a:xfrm>
          <a:noFill/>
          <a:ln>
            <a:solidFill>
              <a:srgbClr val="000000"/>
            </a:solidFill>
          </a:ln>
        </p:spPr>
        <p:txBody>
          <a:bodyPr lIns="94014" tIns="47006" rIns="94014" bIns="47006"/>
          <a:lstStyle/>
          <a:p>
            <a:pPr eaLnBrk="1" hangingPunct="1">
              <a:spcBef>
                <a:spcPct val="0"/>
              </a:spcBef>
            </a:pPr>
            <a:endParaRPr lang="es-ES_tradnl" smtClean="0">
              <a:latin typeface="Arial" pitchFamily="34" charset="0"/>
            </a:endParaRPr>
          </a:p>
        </p:txBody>
      </p:sp>
      <p:sp>
        <p:nvSpPr>
          <p:cNvPr id="113668" name="3 Marcador de número de diapositiva"/>
          <p:cNvSpPr txBox="1">
            <a:spLocks noGrp="1"/>
          </p:cNvSpPr>
          <p:nvPr/>
        </p:nvSpPr>
        <p:spPr bwMode="auto">
          <a:xfrm>
            <a:off x="3897313" y="9223375"/>
            <a:ext cx="298291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014" tIns="47006" rIns="94014" bIns="47006" anchor="b"/>
          <a:lstStyle/>
          <a:p>
            <a:pPr algn="r" defTabSz="904875"/>
            <a:fld id="{FAC1BFD6-DC14-496B-9F5F-A8A94CC2A22F}" type="slidenum">
              <a:rPr lang="es-ES" sz="1100"/>
              <a:pPr algn="r" defTabSz="904875"/>
              <a:t>57</a:t>
            </a:fld>
            <a:endParaRPr lang="es-ES" sz="110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96938"/>
            <a:fld id="{DE827108-172E-4E41-AB6E-87A9DDC21A2D}" type="slidenum">
              <a:rPr lang="es-ES" smtClean="0">
                <a:latin typeface="Arial" pitchFamily="34" charset="0"/>
              </a:rPr>
              <a:pPr defTabSz="896938"/>
              <a:t>58</a:t>
            </a:fld>
            <a:endParaRPr lang="es-ES" smtClean="0">
              <a:latin typeface="Arial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 txBox="1">
            <a:spLocks noGrp="1" noChangeArrowheads="1"/>
          </p:cNvSpPr>
          <p:nvPr/>
        </p:nvSpPr>
        <p:spPr bwMode="auto">
          <a:xfrm>
            <a:off x="3897313" y="9221788"/>
            <a:ext cx="2982912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71" tIns="46335" rIns="92671" bIns="46335" anchor="b"/>
          <a:lstStyle/>
          <a:p>
            <a:pPr defTabSz="892175"/>
            <a:fld id="{48CA3BDE-C978-4969-A897-2417229E91C2}" type="slidenum">
              <a:rPr lang="es-ES" sz="1100"/>
              <a:pPr defTabSz="892175"/>
              <a:t>59</a:t>
            </a:fld>
            <a:endParaRPr lang="es-ES" sz="110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105" tIns="45052" rIns="90105" bIns="45052"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 txBox="1">
            <a:spLocks noGrp="1" noChangeArrowheads="1"/>
          </p:cNvSpPr>
          <p:nvPr/>
        </p:nvSpPr>
        <p:spPr bwMode="auto">
          <a:xfrm>
            <a:off x="3895725" y="9221788"/>
            <a:ext cx="2984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411" tIns="46704" rIns="93411" bIns="46704" anchor="b"/>
          <a:lstStyle/>
          <a:p>
            <a:pPr algn="r" defTabSz="890588"/>
            <a:fld id="{2D2C756F-0E26-41A8-B36C-39A0B09341C9}" type="slidenum">
              <a:rPr lang="es-ES" sz="1200"/>
              <a:pPr algn="r" defTabSz="890588"/>
              <a:t>6</a:t>
            </a:fld>
            <a:endParaRPr lang="es-ES" sz="120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3411" tIns="46704" rIns="93411" bIns="46704"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95725" y="9221788"/>
            <a:ext cx="2984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430" tIns="46714" rIns="93430" bIns="46714" anchor="b"/>
          <a:lstStyle/>
          <a:p>
            <a:pPr algn="r" defTabSz="890588"/>
            <a:fld id="{E262EFEA-B96B-478F-9319-EF98ACD885CB}" type="slidenum">
              <a:rPr lang="es-ES" sz="1200"/>
              <a:pPr algn="r" defTabSz="890588"/>
              <a:t>7</a:t>
            </a:fld>
            <a:endParaRPr lang="es-ES" sz="120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105" tIns="45052" rIns="90105" bIns="45052"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3895725" y="9221788"/>
            <a:ext cx="2984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430" tIns="46714" rIns="93430" bIns="46714" anchor="b"/>
          <a:lstStyle/>
          <a:p>
            <a:pPr algn="r" defTabSz="890588"/>
            <a:fld id="{8362FA0C-8ADA-4FEE-8947-340FAE0C29BE}" type="slidenum">
              <a:rPr lang="es-ES" sz="1200"/>
              <a:pPr algn="r" defTabSz="890588"/>
              <a:t>8</a:t>
            </a:fld>
            <a:endParaRPr lang="es-ES" sz="120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105" tIns="45052" rIns="90105" bIns="45052"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 txBox="1">
            <a:spLocks noGrp="1" noChangeArrowheads="1"/>
          </p:cNvSpPr>
          <p:nvPr/>
        </p:nvSpPr>
        <p:spPr bwMode="auto">
          <a:xfrm>
            <a:off x="3897313" y="9221788"/>
            <a:ext cx="2982912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186" tIns="43093" rIns="86186" bIns="43093" anchor="b"/>
          <a:lstStyle/>
          <a:p>
            <a:pPr algn="r" defTabSz="860425"/>
            <a:fld id="{126A2094-5B70-4BE2-B38B-106A59E02CBC}" type="slidenum">
              <a:rPr lang="es-ES" sz="1100"/>
              <a:pPr algn="r" defTabSz="860425"/>
              <a:t>9</a:t>
            </a:fld>
            <a:endParaRPr lang="es-ES" sz="11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9650" y="728663"/>
            <a:ext cx="4857750" cy="3643312"/>
          </a:xfrm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610100"/>
            <a:ext cx="5507037" cy="43719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186" tIns="43093" rIns="86186" bIns="43093"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AAB75-FF8D-49BD-B84C-70AE545B61A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C369A-D0CC-4569-8FC9-650C8E553F6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AB579-28BA-4118-BA9F-85669B661EF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27ECB-C779-467F-9E83-158BADDD723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32002-9734-42AC-9BC9-15D7BC4F4E0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DFCA3-0D41-43A9-834D-D82E059BDF8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94F62-3233-42CC-88BA-AEBF0FD26EC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B43E6-A226-420F-8AE9-E22AB7F6FD7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8 Marcador de título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1029" name="29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A144B056-4F5A-43D3-BA8D-77EE411A15F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grpSp>
        <p:nvGrpSpPr>
          <p:cNvPr id="1033" name="1 Grupo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11 Forma libre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3" name="12 Forma libre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>
                <a:defRPr/>
              </a:pPr>
              <a:endParaRPr lang="en-US" sz="1800">
                <a:latin typeface="Arial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5" r:id="rId2"/>
    <p:sldLayoutId id="2147483714" r:id="rId3"/>
    <p:sldLayoutId id="2147483713" r:id="rId4"/>
    <p:sldLayoutId id="2147483712" r:id="rId5"/>
    <p:sldLayoutId id="2147483711" r:id="rId6"/>
    <p:sldLayoutId id="2147483710" r:id="rId7"/>
    <p:sldLayoutId id="2147483709" r:id="rId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9.jpeg"/><Relationship Id="rId4" Type="http://schemas.openxmlformats.org/officeDocument/2006/relationships/image" Target="../media/image17.jpeg"/><Relationship Id="rId9" Type="http://schemas.openxmlformats.org/officeDocument/2006/relationships/image" Target="../media/image6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71.jpeg"/><Relationship Id="rId4" Type="http://schemas.openxmlformats.org/officeDocument/2006/relationships/oleObject" Target="../embeddings/oleObject5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9"/>
          <p:cNvSpPr>
            <a:spLocks noChangeArrowheads="1"/>
          </p:cNvSpPr>
          <p:nvPr/>
        </p:nvSpPr>
        <p:spPr bwMode="auto">
          <a:xfrm>
            <a:off x="0" y="131763"/>
            <a:ext cx="9144000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r"/>
            <a:endParaRPr lang="es-ES_tradnl" sz="1800"/>
          </a:p>
        </p:txBody>
      </p:sp>
      <p:sp>
        <p:nvSpPr>
          <p:cNvPr id="2051" name="Rectangle 29"/>
          <p:cNvSpPr>
            <a:spLocks noChangeArrowheads="1"/>
          </p:cNvSpPr>
          <p:nvPr/>
        </p:nvSpPr>
        <p:spPr bwMode="auto">
          <a:xfrm>
            <a:off x="0" y="200025"/>
            <a:ext cx="9144000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r"/>
            <a:endParaRPr lang="es-ES_tradnl" sz="1800"/>
          </a:p>
        </p:txBody>
      </p:sp>
      <p:sp>
        <p:nvSpPr>
          <p:cNvPr id="2052" name="Rectangle 33"/>
          <p:cNvSpPr>
            <a:spLocks noChangeArrowheads="1"/>
          </p:cNvSpPr>
          <p:nvPr/>
        </p:nvSpPr>
        <p:spPr bwMode="auto">
          <a:xfrm>
            <a:off x="0" y="303213"/>
            <a:ext cx="9144000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r"/>
            <a:endParaRPr lang="es-ES_tradnl" sz="1800"/>
          </a:p>
        </p:txBody>
      </p:sp>
      <p:sp>
        <p:nvSpPr>
          <p:cNvPr id="2053" name="Rectangle 34"/>
          <p:cNvSpPr>
            <a:spLocks noChangeArrowheads="1"/>
          </p:cNvSpPr>
          <p:nvPr/>
        </p:nvSpPr>
        <p:spPr bwMode="auto">
          <a:xfrm>
            <a:off x="0" y="303213"/>
            <a:ext cx="9144000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r"/>
            <a:endParaRPr lang="es-ES_tradnl" sz="1800"/>
          </a:p>
        </p:txBody>
      </p:sp>
      <p:sp>
        <p:nvSpPr>
          <p:cNvPr id="2054" name="Rectangle 38"/>
          <p:cNvSpPr>
            <a:spLocks noChangeArrowheads="1"/>
          </p:cNvSpPr>
          <p:nvPr/>
        </p:nvSpPr>
        <p:spPr bwMode="auto">
          <a:xfrm>
            <a:off x="0" y="0"/>
            <a:ext cx="9144000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r"/>
            <a:endParaRPr lang="es-ES_tradnl" sz="1800"/>
          </a:p>
        </p:txBody>
      </p:sp>
      <p:sp>
        <p:nvSpPr>
          <p:cNvPr id="2055" name="Rectangle 39"/>
          <p:cNvSpPr>
            <a:spLocks noChangeArrowheads="1"/>
          </p:cNvSpPr>
          <p:nvPr/>
        </p:nvSpPr>
        <p:spPr bwMode="auto">
          <a:xfrm>
            <a:off x="0" y="0"/>
            <a:ext cx="9144000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r"/>
            <a:endParaRPr lang="es-ES_tradnl" sz="1800"/>
          </a:p>
        </p:txBody>
      </p:sp>
      <p:sp>
        <p:nvSpPr>
          <p:cNvPr id="2056" name="Rectangle 43"/>
          <p:cNvSpPr>
            <a:spLocks noChangeArrowheads="1"/>
          </p:cNvSpPr>
          <p:nvPr/>
        </p:nvSpPr>
        <p:spPr bwMode="auto">
          <a:xfrm>
            <a:off x="0" y="0"/>
            <a:ext cx="9144000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r"/>
            <a:endParaRPr lang="es-ES_tradnl" sz="1800"/>
          </a:p>
        </p:txBody>
      </p:sp>
      <p:sp>
        <p:nvSpPr>
          <p:cNvPr id="2057" name="Rectangle 44"/>
          <p:cNvSpPr>
            <a:spLocks noChangeArrowheads="1"/>
          </p:cNvSpPr>
          <p:nvPr/>
        </p:nvSpPr>
        <p:spPr bwMode="auto">
          <a:xfrm>
            <a:off x="0" y="0"/>
            <a:ext cx="9144000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r"/>
            <a:endParaRPr lang="es-ES_tradnl" sz="1800"/>
          </a:p>
        </p:txBody>
      </p:sp>
      <p:sp>
        <p:nvSpPr>
          <p:cNvPr id="2058" name="Rectangle 48"/>
          <p:cNvSpPr>
            <a:spLocks noChangeArrowheads="1"/>
          </p:cNvSpPr>
          <p:nvPr/>
        </p:nvSpPr>
        <p:spPr bwMode="auto">
          <a:xfrm>
            <a:off x="0" y="0"/>
            <a:ext cx="9144000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r"/>
            <a:endParaRPr lang="es-ES_tradnl" sz="1800"/>
          </a:p>
        </p:txBody>
      </p:sp>
      <p:sp>
        <p:nvSpPr>
          <p:cNvPr id="2059" name="Rectangle 49"/>
          <p:cNvSpPr>
            <a:spLocks noChangeArrowheads="1"/>
          </p:cNvSpPr>
          <p:nvPr/>
        </p:nvSpPr>
        <p:spPr bwMode="auto">
          <a:xfrm>
            <a:off x="0" y="0"/>
            <a:ext cx="9144000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r"/>
            <a:endParaRPr lang="es-ES_tradnl" sz="1800"/>
          </a:p>
        </p:txBody>
      </p:sp>
      <p:sp>
        <p:nvSpPr>
          <p:cNvPr id="2060" name="Rectangle 55"/>
          <p:cNvSpPr>
            <a:spLocks noChangeArrowheads="1"/>
          </p:cNvSpPr>
          <p:nvPr/>
        </p:nvSpPr>
        <p:spPr bwMode="auto">
          <a:xfrm>
            <a:off x="0" y="0"/>
            <a:ext cx="9144000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r"/>
            <a:endParaRPr lang="es-ES_tradnl" sz="1800"/>
          </a:p>
        </p:txBody>
      </p:sp>
      <p:sp>
        <p:nvSpPr>
          <p:cNvPr id="2061" name="Rectangle 56"/>
          <p:cNvSpPr>
            <a:spLocks noChangeArrowheads="1"/>
          </p:cNvSpPr>
          <p:nvPr/>
        </p:nvSpPr>
        <p:spPr bwMode="auto">
          <a:xfrm>
            <a:off x="0" y="0"/>
            <a:ext cx="9144000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r"/>
            <a:endParaRPr lang="es-ES_tradnl" sz="1800"/>
          </a:p>
        </p:txBody>
      </p:sp>
      <p:sp>
        <p:nvSpPr>
          <p:cNvPr id="2062" name="Rectangle 60"/>
          <p:cNvSpPr>
            <a:spLocks noChangeArrowheads="1"/>
          </p:cNvSpPr>
          <p:nvPr/>
        </p:nvSpPr>
        <p:spPr bwMode="auto">
          <a:xfrm>
            <a:off x="0" y="0"/>
            <a:ext cx="9144000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r"/>
            <a:endParaRPr lang="es-ES_tradnl" sz="1800"/>
          </a:p>
        </p:txBody>
      </p:sp>
      <p:sp>
        <p:nvSpPr>
          <p:cNvPr id="2063" name="Rectangle 61"/>
          <p:cNvSpPr>
            <a:spLocks noChangeArrowheads="1"/>
          </p:cNvSpPr>
          <p:nvPr/>
        </p:nvSpPr>
        <p:spPr bwMode="auto">
          <a:xfrm>
            <a:off x="0" y="0"/>
            <a:ext cx="9144000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r"/>
            <a:endParaRPr lang="es-ES_tradnl" sz="1800"/>
          </a:p>
        </p:txBody>
      </p:sp>
      <p:sp>
        <p:nvSpPr>
          <p:cNvPr id="2064" name="Rectangle 65"/>
          <p:cNvSpPr>
            <a:spLocks noChangeArrowheads="1"/>
          </p:cNvSpPr>
          <p:nvPr/>
        </p:nvSpPr>
        <p:spPr bwMode="auto">
          <a:xfrm>
            <a:off x="0" y="0"/>
            <a:ext cx="9144000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r"/>
            <a:endParaRPr lang="es-ES_tradnl" sz="1800"/>
          </a:p>
        </p:txBody>
      </p:sp>
      <p:sp>
        <p:nvSpPr>
          <p:cNvPr id="2065" name="Rectangle 66"/>
          <p:cNvSpPr>
            <a:spLocks noChangeArrowheads="1"/>
          </p:cNvSpPr>
          <p:nvPr/>
        </p:nvSpPr>
        <p:spPr bwMode="auto">
          <a:xfrm>
            <a:off x="0" y="0"/>
            <a:ext cx="9144000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r"/>
            <a:endParaRPr lang="es-ES_tradnl" sz="1800"/>
          </a:p>
        </p:txBody>
      </p:sp>
      <p:sp>
        <p:nvSpPr>
          <p:cNvPr id="2070" name="Text Box 14"/>
          <p:cNvSpPr txBox="1">
            <a:spLocks noChangeArrowheads="1"/>
          </p:cNvSpPr>
          <p:nvPr/>
        </p:nvSpPr>
        <p:spPr bwMode="auto">
          <a:xfrm>
            <a:off x="323850" y="5383213"/>
            <a:ext cx="88201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/>
          <a:p>
            <a:pPr algn="ctr">
              <a:spcBef>
                <a:spcPts val="425"/>
              </a:spcBef>
            </a:pPr>
            <a:r>
              <a:rPr lang="es-ES" sz="2000" b="1"/>
              <a:t>Borja Díaz Rivillas</a:t>
            </a:r>
            <a:r>
              <a:rPr lang="es-ES_tradnl" sz="2000" b="1"/>
              <a:t>, FIIAPP / EUROsociAL </a:t>
            </a:r>
            <a:endParaRPr lang="es-ES" sz="2000" b="1"/>
          </a:p>
          <a:p>
            <a:pPr algn="ctr">
              <a:spcBef>
                <a:spcPct val="50000"/>
              </a:spcBef>
            </a:pPr>
            <a:endParaRPr lang="es-ES_tradnl" sz="2000" b="1"/>
          </a:p>
        </p:txBody>
      </p:sp>
      <p:sp>
        <p:nvSpPr>
          <p:cNvPr id="2067" name="2 Rectángulo"/>
          <p:cNvSpPr>
            <a:spLocks noChangeArrowheads="1"/>
          </p:cNvSpPr>
          <p:nvPr/>
        </p:nvSpPr>
        <p:spPr bwMode="auto">
          <a:xfrm>
            <a:off x="0" y="693738"/>
            <a:ext cx="99726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800" b="1">
                <a:cs typeface="Arial" pitchFamily="34" charset="0"/>
              </a:rPr>
              <a:t>Panorama de la Educación Fiscal </a:t>
            </a:r>
          </a:p>
          <a:p>
            <a:pPr algn="ctr"/>
            <a:r>
              <a:rPr lang="pt-BR" sz="2800" b="1">
                <a:cs typeface="Arial" pitchFamily="34" charset="0"/>
              </a:rPr>
              <a:t>en América Latina</a:t>
            </a:r>
            <a:endParaRPr lang="es-ES" sz="2800" b="1">
              <a:cs typeface="Arial" pitchFamily="34" charset="0"/>
            </a:endParaRPr>
          </a:p>
        </p:txBody>
      </p:sp>
      <p:sp>
        <p:nvSpPr>
          <p:cNvPr id="2068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_tradnl"/>
          </a:p>
        </p:txBody>
      </p:sp>
      <p:pic>
        <p:nvPicPr>
          <p:cNvPr id="2069" name="Imagen 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350" y="1682750"/>
            <a:ext cx="3740150" cy="374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26 Imagen" descr="C:\Users\Borja Diaz\AppData\Local\Microsoft\Windows\Temporary Internet Files\Content.Outlook\30121T25\logos_eurosocial_CMYK (nuevo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8" y="5810250"/>
            <a:ext cx="7489825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1" name="Picture 2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9400" y="3284538"/>
            <a:ext cx="3178175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088" y="260350"/>
            <a:ext cx="10229850" cy="1143000"/>
          </a:xfrm>
        </p:spPr>
        <p:txBody>
          <a:bodyPr lIns="91435" tIns="45718" rIns="91435" bIns="45718"/>
          <a:lstStyle/>
          <a:p>
            <a:pPr eaLnBrk="1" hangingPunct="1"/>
            <a:r>
              <a:rPr lang="es-ES" sz="3400" b="1" smtClean="0">
                <a:solidFill>
                  <a:schemeClr val="tx1"/>
                </a:solidFill>
              </a:rPr>
              <a:t>Institucionalización en Hacienda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44525" y="1844675"/>
            <a:ext cx="8534400" cy="4840288"/>
          </a:xfrm>
        </p:spPr>
        <p:txBody>
          <a:bodyPr lIns="91435" tIns="45718" rIns="91435" bIns="45718"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s-ES_tradnl" sz="2800" smtClean="0"/>
          </a:p>
          <a:p>
            <a:pPr eaLnBrk="1" hangingPunct="1">
              <a:lnSpc>
                <a:spcPct val="90000"/>
              </a:lnSpc>
            </a:pPr>
            <a:endParaRPr lang="es-ES_tradnl" sz="2800" smtClean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es-ES_tradnl" sz="2800" smtClean="0"/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es-ES" sz="2800" smtClean="0"/>
          </a:p>
          <a:p>
            <a:pPr eaLnBrk="1" hangingPunct="1">
              <a:lnSpc>
                <a:spcPct val="90000"/>
              </a:lnSpc>
            </a:pPr>
            <a:endParaRPr lang="es-ES" sz="2800" smtClean="0"/>
          </a:p>
          <a:p>
            <a:pPr eaLnBrk="1" hangingPunct="1">
              <a:lnSpc>
                <a:spcPct val="90000"/>
              </a:lnSpc>
            </a:pPr>
            <a:endParaRPr lang="es-ES_tradnl" sz="2800" smtClean="0"/>
          </a:p>
          <a:p>
            <a:pPr algn="just" eaLnBrk="1" hangingPunct="1">
              <a:lnSpc>
                <a:spcPct val="90000"/>
              </a:lnSpc>
              <a:buFont typeface="Wingdings 2" pitchFamily="18" charset="2"/>
              <a:buNone/>
            </a:pPr>
            <a:endParaRPr lang="es-ES" sz="2800" smtClean="0"/>
          </a:p>
        </p:txBody>
      </p:sp>
      <p:pic>
        <p:nvPicPr>
          <p:cNvPr id="11268" name="Picture 4" descr="¿Quiénes somos?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0738" y="1949450"/>
            <a:ext cx="4860925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-22225" y="1196975"/>
            <a:ext cx="9166225" cy="2466975"/>
          </a:xfrm>
        </p:spPr>
        <p:txBody>
          <a:bodyPr lIns="91435" tIns="45718" rIns="91435" bIns="45718"/>
          <a:lstStyle/>
          <a:p>
            <a:pPr marL="401638" indent="-401638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s-ES_tradnl" sz="2800" dirty="0" smtClean="0"/>
          </a:p>
          <a:p>
            <a:pPr marL="401638" indent="-401638" eaLnBrk="1" hangingPunct="1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s-ES_tradnl" sz="2900" dirty="0" smtClean="0">
                <a:cs typeface="Times New Roman" pitchFamily="18" charset="0"/>
              </a:rPr>
              <a:t>Casi todos los países han incluido la educación fiscal en sus planes estratégicos;</a:t>
            </a:r>
          </a:p>
          <a:p>
            <a:pPr marL="401638" indent="-401638" eaLnBrk="1" hangingPunct="1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s-ES_tradnl" sz="2900" dirty="0" smtClean="0">
                <a:cs typeface="Times New Roman" pitchFamily="18" charset="0"/>
              </a:rPr>
              <a:t>En los últimos 5 años se ha producido una proliferación muy importante de </a:t>
            </a:r>
            <a:r>
              <a:rPr lang="es-ES_tradnl" sz="2900" b="1" dirty="0" smtClean="0">
                <a:cs typeface="Times New Roman" pitchFamily="18" charset="0"/>
              </a:rPr>
              <a:t>programas estructurados aunque en distinto grado; </a:t>
            </a:r>
            <a:endParaRPr lang="es-ES_tradnl" sz="2900" dirty="0" smtClean="0">
              <a:cs typeface="Times New Roman" pitchFamily="18" charset="0"/>
            </a:endParaRPr>
          </a:p>
          <a:p>
            <a:pPr marL="401638" indent="-401638" eaLnBrk="1" hangingPunct="1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s-ES_tradnl" sz="2900" dirty="0" smtClean="0">
                <a:cs typeface="Times New Roman" pitchFamily="18" charset="0"/>
              </a:rPr>
              <a:t>Venezuela, Colombia, Nicaragua y Panamá son los únicos países que no tienen programas nacionales.</a:t>
            </a:r>
          </a:p>
          <a:p>
            <a:pPr marL="0" indent="0" eaLnBrk="1" hangingPunct="1">
              <a:lnSpc>
                <a:spcPct val="90000"/>
              </a:lnSpc>
              <a:spcAft>
                <a:spcPts val="600"/>
              </a:spcAft>
              <a:buFont typeface="Wingdings 2" pitchFamily="18" charset="2"/>
              <a:buNone/>
              <a:defRPr/>
            </a:pPr>
            <a:endParaRPr lang="es-ES_tradnl" sz="2900" dirty="0" smtClean="0">
              <a:cs typeface="Times New Roman" pitchFamily="18" charset="0"/>
            </a:endParaRPr>
          </a:p>
          <a:p>
            <a:pPr marL="401638" indent="-401638" eaLnBrk="1" hangingPunct="1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  <a:defRPr/>
            </a:pPr>
            <a:endParaRPr lang="es-ES" sz="2900" dirty="0" smtClean="0">
              <a:cs typeface="Times New Roman" pitchFamily="18" charset="0"/>
            </a:endParaRPr>
          </a:p>
          <a:p>
            <a:pPr marL="401638" indent="-401638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s-ES_tradnl" sz="2000" dirty="0" smtClean="0"/>
          </a:p>
          <a:p>
            <a:pPr marL="401638" indent="-401638" eaLnBrk="1" hangingPunct="1">
              <a:lnSpc>
                <a:spcPct val="90000"/>
              </a:lnSpc>
              <a:defRPr/>
            </a:pPr>
            <a:endParaRPr lang="es-ES" sz="2800" dirty="0" smtClean="0"/>
          </a:p>
          <a:p>
            <a:pPr marL="401638" indent="-401638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s-ES" sz="2800" dirty="0" smtClean="0"/>
          </a:p>
          <a:p>
            <a:pPr marL="401638" indent="-401638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s-ES" sz="2800" dirty="0" smtClean="0"/>
          </a:p>
          <a:p>
            <a:pPr marL="401638" indent="-401638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s-ES" sz="2800" dirty="0" smtClean="0"/>
          </a:p>
          <a:p>
            <a:pPr marL="401638" indent="-401638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s-ES_tradnl" sz="2800" dirty="0" smtClean="0"/>
          </a:p>
          <a:p>
            <a:pPr marL="401638" indent="-401638" algn="just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s-ES" sz="2800" dirty="0" smtClean="0"/>
          </a:p>
        </p:txBody>
      </p:sp>
      <p:graphicFrame>
        <p:nvGraphicFramePr>
          <p:cNvPr id="4" name="3 Diagrama"/>
          <p:cNvGraphicFramePr/>
          <p:nvPr/>
        </p:nvGraphicFramePr>
        <p:xfrm>
          <a:off x="1076439" y="3741348"/>
          <a:ext cx="6351057" cy="4285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292" name="4 CuadroTexto"/>
          <p:cNvSpPr txBox="1">
            <a:spLocks noChangeArrowheads="1"/>
          </p:cNvSpPr>
          <p:nvPr/>
        </p:nvSpPr>
        <p:spPr bwMode="auto">
          <a:xfrm>
            <a:off x="1524000" y="4876800"/>
            <a:ext cx="1924050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r>
              <a:rPr lang="es-ES_tradnl" b="1"/>
              <a:t>2004 </a:t>
            </a:r>
          </a:p>
        </p:txBody>
      </p:sp>
      <p:sp>
        <p:nvSpPr>
          <p:cNvPr id="12293" name="9 CuadroTexto"/>
          <p:cNvSpPr txBox="1">
            <a:spLocks noChangeArrowheads="1"/>
          </p:cNvSpPr>
          <p:nvPr/>
        </p:nvSpPr>
        <p:spPr bwMode="auto">
          <a:xfrm>
            <a:off x="5257800" y="4876800"/>
            <a:ext cx="1924050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r>
              <a:rPr lang="es-ES_tradnl" b="1"/>
              <a:t>2013  </a:t>
            </a:r>
          </a:p>
        </p:txBody>
      </p:sp>
      <p:sp>
        <p:nvSpPr>
          <p:cNvPr id="122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04900" y="188913"/>
            <a:ext cx="10229850" cy="1143000"/>
          </a:xfrm>
        </p:spPr>
        <p:txBody>
          <a:bodyPr lIns="91435" tIns="45718" rIns="91435" bIns="45718"/>
          <a:lstStyle/>
          <a:p>
            <a:pPr eaLnBrk="1" hangingPunct="1"/>
            <a:r>
              <a:rPr lang="es-ES" sz="3400" b="1" smtClean="0">
                <a:solidFill>
                  <a:schemeClr val="tx1"/>
                </a:solidFill>
              </a:rPr>
              <a:t>Institucionalización en Hacienda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115888"/>
            <a:ext cx="10229850" cy="1143000"/>
          </a:xfrm>
        </p:spPr>
        <p:txBody>
          <a:bodyPr lIns="91435" tIns="45718" rIns="91435" bIns="45718"/>
          <a:lstStyle/>
          <a:p>
            <a:pPr eaLnBrk="1" hangingPunct="1"/>
            <a:r>
              <a:rPr lang="es-ES_tradnl" sz="3600" b="1" smtClean="0">
                <a:solidFill>
                  <a:schemeClr val="tx1"/>
                </a:solidFill>
              </a:rPr>
              <a:t>Institucionalización en Hacienda </a:t>
            </a:r>
            <a:endParaRPr lang="es-ES" sz="3600" b="1" smtClean="0">
              <a:solidFill>
                <a:schemeClr val="tx1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500563" y="1423988"/>
            <a:ext cx="4392612" cy="50260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4291" tIns="32146" rIns="64291" bIns="32146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s-ES_tradnl" sz="2500" smtClean="0">
                <a:solidFill>
                  <a:srgbClr val="000000"/>
                </a:solidFill>
              </a:rPr>
              <a:t>Bolivia (2011)</a:t>
            </a:r>
          </a:p>
          <a:p>
            <a:pPr eaLnBrk="1" hangingPunct="1">
              <a:defRPr/>
            </a:pPr>
            <a:r>
              <a:rPr lang="es-ES_tradnl" sz="2500" smtClean="0">
                <a:solidFill>
                  <a:srgbClr val="000000"/>
                </a:solidFill>
              </a:rPr>
              <a:t>Costa Rica (2010)</a:t>
            </a:r>
          </a:p>
          <a:p>
            <a:pPr eaLnBrk="1" hangingPunct="1">
              <a:defRPr/>
            </a:pPr>
            <a:r>
              <a:rPr lang="es-ES_tradnl" sz="2500" smtClean="0">
                <a:solidFill>
                  <a:srgbClr val="000000"/>
                </a:solidFill>
              </a:rPr>
              <a:t>El Salvador (2009)</a:t>
            </a:r>
          </a:p>
          <a:p>
            <a:pPr eaLnBrk="1" hangingPunct="1">
              <a:defRPr/>
            </a:pPr>
            <a:r>
              <a:rPr lang="es-ES_tradnl" sz="2500" smtClean="0">
                <a:solidFill>
                  <a:srgbClr val="000000"/>
                </a:solidFill>
              </a:rPr>
              <a:t>Paraguay (2008)</a:t>
            </a:r>
          </a:p>
          <a:p>
            <a:pPr eaLnBrk="1" hangingPunct="1">
              <a:defRPr/>
            </a:pPr>
            <a:r>
              <a:rPr lang="es-ES_tradnl" sz="2500" smtClean="0">
                <a:solidFill>
                  <a:srgbClr val="000000"/>
                </a:solidFill>
              </a:rPr>
              <a:t>Chile (2006) </a:t>
            </a:r>
          </a:p>
          <a:p>
            <a:pPr eaLnBrk="1" hangingPunct="1">
              <a:defRPr/>
            </a:pPr>
            <a:r>
              <a:rPr lang="es-ES_tradnl" sz="2500" smtClean="0">
                <a:solidFill>
                  <a:srgbClr val="000000"/>
                </a:solidFill>
              </a:rPr>
              <a:t>República Dominicana(2006) </a:t>
            </a:r>
          </a:p>
          <a:p>
            <a:pPr eaLnBrk="1" hangingPunct="1">
              <a:defRPr/>
            </a:pPr>
            <a:r>
              <a:rPr lang="es-ES_tradnl" sz="2500" smtClean="0">
                <a:solidFill>
                  <a:srgbClr val="000000"/>
                </a:solidFill>
              </a:rPr>
              <a:t>Perú (2005)  </a:t>
            </a:r>
          </a:p>
          <a:p>
            <a:pPr eaLnBrk="1" hangingPunct="1">
              <a:defRPr/>
            </a:pPr>
            <a:r>
              <a:rPr lang="es-ES_tradnl" sz="2500" smtClean="0">
                <a:solidFill>
                  <a:srgbClr val="000000"/>
                </a:solidFill>
              </a:rPr>
              <a:t>Guatemala (2005)</a:t>
            </a:r>
          </a:p>
          <a:p>
            <a:pPr eaLnBrk="1" hangingPunct="1">
              <a:defRPr/>
            </a:pPr>
            <a:r>
              <a:rPr lang="es-ES_tradnl" sz="2500" smtClean="0">
                <a:solidFill>
                  <a:srgbClr val="000000"/>
                </a:solidFill>
              </a:rPr>
              <a:t>Uruguay (2005) </a:t>
            </a:r>
          </a:p>
          <a:p>
            <a:pPr eaLnBrk="1" hangingPunct="1">
              <a:defRPr/>
            </a:pPr>
            <a:r>
              <a:rPr lang="es-ES_tradnl" sz="2500" smtClean="0">
                <a:solidFill>
                  <a:srgbClr val="000000"/>
                </a:solidFill>
              </a:rPr>
              <a:t>Ecuador (2002) </a:t>
            </a:r>
          </a:p>
          <a:p>
            <a:pPr eaLnBrk="1" hangingPunct="1">
              <a:defRPr/>
            </a:pPr>
            <a:r>
              <a:rPr lang="es-ES_tradnl" sz="2500" smtClean="0">
                <a:solidFill>
                  <a:srgbClr val="000000"/>
                </a:solidFill>
              </a:rPr>
              <a:t>México (2001) </a:t>
            </a:r>
          </a:p>
          <a:p>
            <a:pPr eaLnBrk="1" hangingPunct="1">
              <a:defRPr/>
            </a:pPr>
            <a:r>
              <a:rPr lang="es-ES_tradnl" sz="2500" smtClean="0">
                <a:solidFill>
                  <a:srgbClr val="000000"/>
                </a:solidFill>
              </a:rPr>
              <a:t>Argentina (1998)</a:t>
            </a:r>
          </a:p>
          <a:p>
            <a:pPr eaLnBrk="1" hangingPunct="1">
              <a:defRPr/>
            </a:pPr>
            <a:r>
              <a:rPr lang="es-ES_tradnl" sz="2500" smtClean="0">
                <a:solidFill>
                  <a:srgbClr val="000000"/>
                </a:solidFill>
              </a:rPr>
              <a:t>Brasil (1996)  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350" y="1627188"/>
            <a:ext cx="3938588" cy="465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73113" y="84138"/>
            <a:ext cx="1022985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s-ES_tradnl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Institucionalización en Hacienda </a:t>
            </a:r>
            <a:endParaRPr lang="es-ES" sz="3600" b="1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23850" y="1412875"/>
            <a:ext cx="8534400" cy="48402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s-ES_tradnl" sz="3300" smtClean="0"/>
              <a:t>Reducidos recursos económicos y pocos RRHH por lo general pero altamente comprometidos y dinámicos;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s-ES_tradnl" sz="3300" smtClean="0"/>
              <a:t>Perfil: </a:t>
            </a:r>
            <a:r>
              <a:rPr lang="es-MX" sz="3300" smtClean="0"/>
              <a:t>tributaristas, pedagogos, comunicadores, diseñadores gráficos, principalmente;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s-ES_tradnl" sz="3300" smtClean="0"/>
              <a:t>Áreas: formal, no formal, materiales  didácticos y comunicación;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s-ES_tradnl" sz="3300" smtClean="0"/>
              <a:t>Importante labor de colaboradores dentro de Hacienda y de voluntarios.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s-ES_tradnl" sz="3300" smtClean="0"/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es-ES_tradnl" sz="33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71550" y="0"/>
            <a:ext cx="10229850" cy="1143000"/>
          </a:xfrm>
        </p:spPr>
        <p:txBody>
          <a:bodyPr lIns="91435" tIns="45718" rIns="91435" bIns="45718"/>
          <a:lstStyle/>
          <a:p>
            <a:pPr eaLnBrk="1" hangingPunct="1"/>
            <a:r>
              <a:rPr lang="es-ES_tradnl" sz="3600" b="1" smtClean="0">
                <a:solidFill>
                  <a:schemeClr val="tx1"/>
                </a:solidFill>
              </a:rPr>
              <a:t>Institucionalización en Hacienda </a:t>
            </a:r>
            <a:endParaRPr lang="es-ES" sz="3600" b="1" smtClean="0">
              <a:solidFill>
                <a:schemeClr val="tx1"/>
              </a:solidFill>
            </a:endParaRPr>
          </a:p>
        </p:txBody>
      </p:sp>
      <p:graphicFrame>
        <p:nvGraphicFramePr>
          <p:cNvPr id="5" name="1 Gráfico"/>
          <p:cNvGraphicFramePr>
            <a:graphicFrameLocks/>
          </p:cNvGraphicFramePr>
          <p:nvPr/>
        </p:nvGraphicFramePr>
        <p:xfrm>
          <a:off x="533400" y="1066800"/>
          <a:ext cx="8166100" cy="5110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364" name="1 CuadroTexto"/>
          <p:cNvSpPr txBox="1">
            <a:spLocks noChangeArrowheads="1"/>
          </p:cNvSpPr>
          <p:nvPr/>
        </p:nvSpPr>
        <p:spPr bwMode="auto">
          <a:xfrm>
            <a:off x="228600" y="60960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b="1"/>
              <a:t>¿Cómo involucrar a otras dependencias y funcionarios?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395288" y="1412875"/>
            <a:ext cx="8280400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 anchor="ctr"/>
          <a:lstStyle/>
          <a:p>
            <a:pPr algn="ctr">
              <a:defRPr/>
            </a:pPr>
            <a:r>
              <a:rPr lang="en-GB" sz="360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360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360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360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360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360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360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360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360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360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3600" b="1">
                <a:solidFill>
                  <a:srgbClr val="FFCC66"/>
                </a:solidFill>
                <a:cs typeface="Times New Roman" pitchFamily="18" charset="0"/>
              </a:rPr>
              <a:t/>
            </a:r>
            <a:br>
              <a:rPr lang="en-GB" sz="3600" b="1">
                <a:solidFill>
                  <a:srgbClr val="FFCC66"/>
                </a:solidFill>
                <a:cs typeface="Times New Roman" pitchFamily="18" charset="0"/>
              </a:rPr>
            </a:br>
            <a:r>
              <a:rPr lang="en-GB" sz="2000" b="1">
                <a:solidFill>
                  <a:schemeClr val="bg1"/>
                </a:solidFill>
                <a:cs typeface="Times New Roman" pitchFamily="18" charset="0"/>
              </a:rPr>
              <a:t/>
            </a:r>
            <a:br>
              <a:rPr lang="en-GB" sz="2000" b="1">
                <a:solidFill>
                  <a:schemeClr val="bg1"/>
                </a:solidFill>
                <a:cs typeface="Times New Roman" pitchFamily="18" charset="0"/>
              </a:rPr>
            </a:br>
            <a:r>
              <a:rPr lang="en-GB" sz="1800" b="1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/>
            </a:r>
            <a:br>
              <a:rPr lang="en-GB" sz="1800" b="1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</a:br>
            <a:r>
              <a:rPr lang="en-GB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/>
            </a:r>
            <a:br>
              <a:rPr lang="en-GB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</a:br>
            <a:r>
              <a:rPr lang="en-GB" sz="20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/>
            </a:r>
            <a:br>
              <a:rPr lang="en-GB" sz="20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</a:br>
            <a:r>
              <a:rPr lang="en-GB" sz="20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/>
            </a:r>
            <a:br>
              <a:rPr lang="en-GB" sz="20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</a:br>
            <a:endParaRPr lang="en-GB" sz="2000" b="1">
              <a:solidFill>
                <a:srgbClr val="FEA9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sp>
        <p:nvSpPr>
          <p:cNvPr id="17411" name="Rectangle 16"/>
          <p:cNvSpPr>
            <a:spLocks noChangeArrowheads="1"/>
          </p:cNvSpPr>
          <p:nvPr/>
        </p:nvSpPr>
        <p:spPr bwMode="auto">
          <a:xfrm>
            <a:off x="8959850" y="41275"/>
            <a:ext cx="1841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 anchor="ctr">
            <a:spAutoFit/>
          </a:bodyPr>
          <a:lstStyle/>
          <a:p>
            <a:pPr algn="r"/>
            <a:endParaRPr lang="es-ES_tradnl" sz="1800"/>
          </a:p>
        </p:txBody>
      </p:sp>
      <p:sp>
        <p:nvSpPr>
          <p:cNvPr id="17412" name="Rectangle 2">
            <a:hlinkClick r:id=""/>
          </p:cNvPr>
          <p:cNvSpPr>
            <a:spLocks noChangeArrowheads="1"/>
          </p:cNvSpPr>
          <p:nvPr/>
        </p:nvSpPr>
        <p:spPr bwMode="auto">
          <a:xfrm>
            <a:off x="0" y="-29210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>
            <a:spAutoFit/>
          </a:bodyPr>
          <a:lstStyle/>
          <a:p>
            <a:endParaRPr lang="es-ES_tradnl"/>
          </a:p>
        </p:txBody>
      </p:sp>
      <p:sp>
        <p:nvSpPr>
          <p:cNvPr id="17413" name="Rectangle 2"/>
          <p:cNvSpPr txBox="1">
            <a:spLocks noChangeArrowheads="1"/>
          </p:cNvSpPr>
          <p:nvPr/>
        </p:nvSpPr>
        <p:spPr bwMode="auto">
          <a:xfrm>
            <a:off x="958850" y="571500"/>
            <a:ext cx="102298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r>
              <a:rPr lang="es-ES_tradnl" sz="3600" b="1"/>
              <a:t>Institucionalización en Hacienda </a:t>
            </a:r>
            <a:endParaRPr lang="es-ES" sz="3600" b="1"/>
          </a:p>
        </p:txBody>
      </p:sp>
      <p:pic>
        <p:nvPicPr>
          <p:cNvPr id="17414" name="Picture 2" descr="http://www.edufis.mh.gob.sv/uploads/noticias/foto_12_42_51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438400"/>
            <a:ext cx="3848100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1828800"/>
            <a:ext cx="2874963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Text Box 5"/>
          <p:cNvSpPr txBox="1">
            <a:spLocks noChangeArrowheads="1"/>
          </p:cNvSpPr>
          <p:nvPr/>
        </p:nvSpPr>
        <p:spPr bwMode="auto">
          <a:xfrm>
            <a:off x="0" y="5715000"/>
            <a:ext cx="868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/>
              <a:t>Charlas de sensibilización a funcionarios</a:t>
            </a:r>
            <a:r>
              <a:rPr lang="es-ES_tradnl" sz="2400"/>
              <a:t>: El Salvador y Brasil</a:t>
            </a:r>
            <a:r>
              <a:rPr lang="es-ES" sz="2400"/>
              <a:t> 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0"/>
            <a:ext cx="10229850" cy="1143000"/>
          </a:xfrm>
        </p:spPr>
        <p:txBody>
          <a:bodyPr lIns="91435" tIns="45718" rIns="91435" bIns="45718"/>
          <a:lstStyle/>
          <a:p>
            <a:pPr eaLnBrk="1" hangingPunct="1"/>
            <a:r>
              <a:rPr lang="es-ES_tradnl" sz="3600" b="1" smtClean="0">
                <a:solidFill>
                  <a:schemeClr val="tx1"/>
                </a:solidFill>
              </a:rPr>
              <a:t>Institucionalización en Hacienda   </a:t>
            </a:r>
            <a:endParaRPr lang="es-ES" sz="3600" b="1" smtClean="0">
              <a:solidFill>
                <a:schemeClr val="tx1"/>
              </a:solidFill>
            </a:endParaRPr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431800" y="5710238"/>
            <a:ext cx="87122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400" b="1"/>
              <a:t>Colaboración interinstitucional en la capacitación de docentes o diseminadores: formación de formadores</a:t>
            </a:r>
            <a:endParaRPr lang="es-ES" sz="2400" b="1"/>
          </a:p>
        </p:txBody>
      </p:sp>
      <p:pic>
        <p:nvPicPr>
          <p:cNvPr id="19460" name="11 Imagen" descr="C:\Documents and Settings\bdiaz\Escritorio\PROYECTO PILOTO\CURSOS LIBRES FOTOS\DSC072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713" y="1906588"/>
            <a:ext cx="5410200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0"/>
            <a:ext cx="10229850" cy="1143000"/>
          </a:xfrm>
        </p:spPr>
        <p:txBody>
          <a:bodyPr lIns="91435" tIns="45718" rIns="91435" bIns="45718"/>
          <a:lstStyle/>
          <a:p>
            <a:pPr eaLnBrk="1" hangingPunct="1"/>
            <a:r>
              <a:rPr lang="es-ES_tradnl" sz="3600" b="1" smtClean="0">
                <a:solidFill>
                  <a:schemeClr val="tx1"/>
                </a:solidFill>
              </a:rPr>
              <a:t>Institucionalización en Hacienda   </a:t>
            </a:r>
            <a:endParaRPr lang="es-ES" sz="3600" b="1" smtClean="0">
              <a:solidFill>
                <a:schemeClr val="tx1"/>
              </a:solidFill>
            </a:endParaRPr>
          </a:p>
        </p:txBody>
      </p:sp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174625" y="6342063"/>
            <a:ext cx="90741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400" b="1"/>
              <a:t>Colaboración institucional en la elaboración de materiales  </a:t>
            </a:r>
            <a:endParaRPr lang="es-ES" sz="2400" b="1"/>
          </a:p>
        </p:txBody>
      </p:sp>
      <p:graphicFrame>
        <p:nvGraphicFramePr>
          <p:cNvPr id="18437" name="Object 8"/>
          <p:cNvGraphicFramePr>
            <a:graphicFrameLocks noChangeAspect="1"/>
          </p:cNvGraphicFramePr>
          <p:nvPr/>
        </p:nvGraphicFramePr>
        <p:xfrm>
          <a:off x="2895600" y="1143000"/>
          <a:ext cx="4343400" cy="2060575"/>
        </p:xfrm>
        <a:graphic>
          <a:graphicData uri="http://schemas.openxmlformats.org/presentationml/2006/ole">
            <p:oleObj spid="_x0000_s18437" name="Imagen de mapa de bits" r:id="rId4" imgW="9047619" imgH="3010320" progId="Paint.Picture">
              <p:embed/>
            </p:oleObj>
          </a:graphicData>
        </a:graphic>
      </p:graphicFrame>
      <p:pic>
        <p:nvPicPr>
          <p:cNvPr id="18438" name="Picture 2" descr="http://eurosocialfiscal.org/uploads/images/20091124_131140_2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3429000"/>
            <a:ext cx="3789363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10" descr="http://t0.gstatic.com/images?q=tbn:ANd9GcSch2p0blM_g5T95Eaw2HnOoi-Mn5KGY5ihFkTaqftpTHWuam-ORQ">
            <a:hlinkClick r:id="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" y="3733800"/>
            <a:ext cx="3097213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395288" y="1412875"/>
            <a:ext cx="8280400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 anchor="ctr"/>
          <a:lstStyle/>
          <a:p>
            <a:pPr algn="ctr">
              <a:defRPr/>
            </a:pPr>
            <a:r>
              <a:rPr lang="en-GB" sz="360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360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360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360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360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360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360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360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360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360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3600" b="1">
                <a:solidFill>
                  <a:srgbClr val="FFCC66"/>
                </a:solidFill>
                <a:cs typeface="Times New Roman" pitchFamily="18" charset="0"/>
              </a:rPr>
              <a:t/>
            </a:r>
            <a:br>
              <a:rPr lang="en-GB" sz="3600" b="1">
                <a:solidFill>
                  <a:srgbClr val="FFCC66"/>
                </a:solidFill>
                <a:cs typeface="Times New Roman" pitchFamily="18" charset="0"/>
              </a:rPr>
            </a:br>
            <a:r>
              <a:rPr lang="en-GB" sz="2000" b="1">
                <a:solidFill>
                  <a:schemeClr val="bg1"/>
                </a:solidFill>
                <a:cs typeface="Times New Roman" pitchFamily="18" charset="0"/>
              </a:rPr>
              <a:t/>
            </a:r>
            <a:br>
              <a:rPr lang="en-GB" sz="2000" b="1">
                <a:solidFill>
                  <a:schemeClr val="bg1"/>
                </a:solidFill>
                <a:cs typeface="Times New Roman" pitchFamily="18" charset="0"/>
              </a:rPr>
            </a:br>
            <a:r>
              <a:rPr lang="en-GB" sz="1800" b="1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/>
            </a:r>
            <a:br>
              <a:rPr lang="en-GB" sz="1800" b="1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</a:br>
            <a:r>
              <a:rPr lang="en-GB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/>
            </a:r>
            <a:br>
              <a:rPr lang="en-GB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</a:br>
            <a:r>
              <a:rPr lang="en-GB" sz="20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/>
            </a:r>
            <a:br>
              <a:rPr lang="en-GB" sz="20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</a:br>
            <a:r>
              <a:rPr lang="en-GB" sz="20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/>
            </a:r>
            <a:br>
              <a:rPr lang="en-GB" sz="20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</a:br>
            <a:endParaRPr lang="en-GB" sz="2000" b="1">
              <a:solidFill>
                <a:srgbClr val="FEA9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sp>
        <p:nvSpPr>
          <p:cNvPr id="20483" name="Rectangle 16"/>
          <p:cNvSpPr>
            <a:spLocks noChangeArrowheads="1"/>
          </p:cNvSpPr>
          <p:nvPr/>
        </p:nvSpPr>
        <p:spPr bwMode="auto">
          <a:xfrm>
            <a:off x="8959850" y="41275"/>
            <a:ext cx="1841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 anchor="ctr">
            <a:spAutoFit/>
          </a:bodyPr>
          <a:lstStyle/>
          <a:p>
            <a:pPr algn="r"/>
            <a:endParaRPr lang="es-ES_tradnl" sz="1800"/>
          </a:p>
        </p:txBody>
      </p:sp>
      <p:pic>
        <p:nvPicPr>
          <p:cNvPr id="20484" name="Picture 4" descr="http://eurosocialfiscal.org/uploads/images/20100506_160519_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363" y="1412875"/>
            <a:ext cx="3006725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9"/>
          <p:cNvSpPr txBox="1">
            <a:spLocks noChangeArrowheads="1"/>
          </p:cNvSpPr>
          <p:nvPr/>
        </p:nvSpPr>
        <p:spPr bwMode="auto">
          <a:xfrm>
            <a:off x="-1706563" y="3803650"/>
            <a:ext cx="6470651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800" b="1"/>
              <a:t>Chile   </a:t>
            </a:r>
            <a:endParaRPr lang="es-ES" sz="1800" b="1"/>
          </a:p>
        </p:txBody>
      </p:sp>
      <p:pic>
        <p:nvPicPr>
          <p:cNvPr id="20486" name="Picture 5" descr="20091214_181230_DSC0267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4825" y="1381125"/>
            <a:ext cx="3248025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Text Box 9"/>
          <p:cNvSpPr txBox="1">
            <a:spLocks noChangeArrowheads="1"/>
          </p:cNvSpPr>
          <p:nvPr/>
        </p:nvSpPr>
        <p:spPr bwMode="auto">
          <a:xfrm>
            <a:off x="3973513" y="3889375"/>
            <a:ext cx="64706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800" b="1"/>
              <a:t>Costa Rica    </a:t>
            </a:r>
            <a:endParaRPr lang="es-ES" sz="1800" b="1"/>
          </a:p>
        </p:txBody>
      </p:sp>
      <p:pic>
        <p:nvPicPr>
          <p:cNvPr id="16" name="Picture 4" descr="C:\Documents and Settings\johanna.cruz\Mis documentos\Mis imágenes\Visita Ticos El Salvador\DSCF69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259" y="4153965"/>
            <a:ext cx="2970355" cy="22282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-1704975" y="6456363"/>
            <a:ext cx="6470650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800" b="1"/>
              <a:t>El Salvador     </a:t>
            </a:r>
            <a:endParaRPr lang="es-ES" sz="1800" b="1"/>
          </a:p>
        </p:txBody>
      </p:sp>
      <p:sp>
        <p:nvSpPr>
          <p:cNvPr id="20490" name="Text Box 9"/>
          <p:cNvSpPr txBox="1">
            <a:spLocks noChangeArrowheads="1"/>
          </p:cNvSpPr>
          <p:nvPr/>
        </p:nvSpPr>
        <p:spPr bwMode="auto">
          <a:xfrm>
            <a:off x="3494088" y="6491288"/>
            <a:ext cx="6470650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800" b="1"/>
              <a:t>Argentina     </a:t>
            </a:r>
            <a:endParaRPr lang="es-ES" sz="1800" b="1"/>
          </a:p>
        </p:txBody>
      </p:sp>
      <p:pic>
        <p:nvPicPr>
          <p:cNvPr id="20491" name="Picture 1" descr="http://eurosocialfiscal.org/uploads/images/20090510_220554_DSCF665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84825" y="4273550"/>
            <a:ext cx="3248025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2" name="Rectangle 2">
            <a:hlinkClick r:id=""/>
          </p:cNvPr>
          <p:cNvSpPr>
            <a:spLocks noChangeArrowheads="1"/>
          </p:cNvSpPr>
          <p:nvPr/>
        </p:nvSpPr>
        <p:spPr bwMode="auto">
          <a:xfrm>
            <a:off x="0" y="-29210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>
            <a:spAutoFit/>
          </a:bodyPr>
          <a:lstStyle/>
          <a:p>
            <a:endParaRPr lang="es-ES_tradnl"/>
          </a:p>
        </p:txBody>
      </p:sp>
      <p:sp>
        <p:nvSpPr>
          <p:cNvPr id="20493" name="2 Rectángulo"/>
          <p:cNvSpPr>
            <a:spLocks noChangeArrowheads="1"/>
          </p:cNvSpPr>
          <p:nvPr/>
        </p:nvSpPr>
        <p:spPr bwMode="auto">
          <a:xfrm>
            <a:off x="1951038" y="3803650"/>
            <a:ext cx="4572000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algn="ctr"/>
            <a:r>
              <a:rPr lang="pt-BR" sz="2000"/>
              <a:t>“Papás y mamás de Hacienda </a:t>
            </a:r>
          </a:p>
          <a:p>
            <a:pPr algn="ctr"/>
            <a:r>
              <a:rPr lang="pt-BR" sz="2000"/>
              <a:t>van a la escuela“</a:t>
            </a:r>
            <a:endParaRPr lang="es-ES" sz="2000"/>
          </a:p>
        </p:txBody>
      </p:sp>
      <p:sp>
        <p:nvSpPr>
          <p:cNvPr id="20494" name="Rectangle 2"/>
          <p:cNvSpPr txBox="1">
            <a:spLocks noChangeArrowheads="1"/>
          </p:cNvSpPr>
          <p:nvPr/>
        </p:nvSpPr>
        <p:spPr bwMode="auto">
          <a:xfrm>
            <a:off x="1371600" y="225425"/>
            <a:ext cx="102298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b"/>
          <a:lstStyle/>
          <a:p>
            <a:r>
              <a:rPr lang="es-ES_tradnl" sz="3600" b="1"/>
              <a:t>Institucionalización en Hacienda   </a:t>
            </a:r>
            <a:endParaRPr lang="es-ES" sz="3600" b="1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395288" y="1412875"/>
            <a:ext cx="8280400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 anchor="ctr"/>
          <a:lstStyle/>
          <a:p>
            <a:pPr algn="ctr">
              <a:defRPr/>
            </a:pPr>
            <a:r>
              <a:rPr lang="en-GB" sz="360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360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360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360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360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360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360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360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360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360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3600" b="1">
                <a:solidFill>
                  <a:srgbClr val="FFCC66"/>
                </a:solidFill>
                <a:cs typeface="Times New Roman" pitchFamily="18" charset="0"/>
              </a:rPr>
              <a:t/>
            </a:r>
            <a:br>
              <a:rPr lang="en-GB" sz="3600" b="1">
                <a:solidFill>
                  <a:srgbClr val="FFCC66"/>
                </a:solidFill>
                <a:cs typeface="Times New Roman" pitchFamily="18" charset="0"/>
              </a:rPr>
            </a:br>
            <a:r>
              <a:rPr lang="en-GB" sz="2000" b="1">
                <a:solidFill>
                  <a:schemeClr val="bg1"/>
                </a:solidFill>
                <a:cs typeface="Times New Roman" pitchFamily="18" charset="0"/>
              </a:rPr>
              <a:t/>
            </a:r>
            <a:br>
              <a:rPr lang="en-GB" sz="2000" b="1">
                <a:solidFill>
                  <a:schemeClr val="bg1"/>
                </a:solidFill>
                <a:cs typeface="Times New Roman" pitchFamily="18" charset="0"/>
              </a:rPr>
            </a:br>
            <a:r>
              <a:rPr lang="en-GB" sz="1800" b="1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/>
            </a:r>
            <a:br>
              <a:rPr lang="en-GB" sz="1800" b="1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</a:br>
            <a:r>
              <a:rPr lang="en-GB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/>
            </a:r>
            <a:br>
              <a:rPr lang="en-GB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</a:br>
            <a:r>
              <a:rPr lang="en-GB" sz="20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/>
            </a:r>
            <a:br>
              <a:rPr lang="en-GB" sz="20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</a:br>
            <a:r>
              <a:rPr lang="en-GB" sz="20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/>
            </a:r>
            <a:br>
              <a:rPr lang="en-GB" sz="20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</a:br>
            <a:endParaRPr lang="en-GB" sz="2000" b="1">
              <a:solidFill>
                <a:srgbClr val="FEA9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sp>
        <p:nvSpPr>
          <p:cNvPr id="21507" name="Rectangle 16"/>
          <p:cNvSpPr>
            <a:spLocks noChangeArrowheads="1"/>
          </p:cNvSpPr>
          <p:nvPr/>
        </p:nvSpPr>
        <p:spPr bwMode="auto">
          <a:xfrm>
            <a:off x="8959850" y="41275"/>
            <a:ext cx="1841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 anchor="ctr">
            <a:spAutoFit/>
          </a:bodyPr>
          <a:lstStyle/>
          <a:p>
            <a:pPr algn="r"/>
            <a:endParaRPr lang="es-ES_tradnl" sz="1800"/>
          </a:p>
        </p:txBody>
      </p:sp>
      <p:sp>
        <p:nvSpPr>
          <p:cNvPr id="21508" name="Rectangle 2">
            <a:hlinkClick r:id=""/>
          </p:cNvPr>
          <p:cNvSpPr>
            <a:spLocks noChangeArrowheads="1"/>
          </p:cNvSpPr>
          <p:nvPr/>
        </p:nvSpPr>
        <p:spPr bwMode="auto">
          <a:xfrm>
            <a:off x="0" y="-29210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>
            <a:spAutoFit/>
          </a:bodyPr>
          <a:lstStyle/>
          <a:p>
            <a:endParaRPr lang="es-ES_tradnl"/>
          </a:p>
        </p:txBody>
      </p:sp>
      <p:sp>
        <p:nvSpPr>
          <p:cNvPr id="21509" name="Rectangle 2"/>
          <p:cNvSpPr txBox="1">
            <a:spLocks noChangeArrowheads="1"/>
          </p:cNvSpPr>
          <p:nvPr/>
        </p:nvSpPr>
        <p:spPr bwMode="auto">
          <a:xfrm>
            <a:off x="958850" y="571500"/>
            <a:ext cx="102298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r>
              <a:rPr lang="es-ES_tradnl" sz="3600" b="1"/>
              <a:t>Institucionalización en Hacienda </a:t>
            </a:r>
            <a:endParaRPr lang="es-ES" sz="3600" b="1"/>
          </a:p>
        </p:txBody>
      </p:sp>
      <p:sp>
        <p:nvSpPr>
          <p:cNvPr id="21510" name="Text Box 5"/>
          <p:cNvSpPr txBox="1">
            <a:spLocks noChangeArrowheads="1"/>
          </p:cNvSpPr>
          <p:nvPr/>
        </p:nvSpPr>
        <p:spPr bwMode="auto">
          <a:xfrm>
            <a:off x="5167313" y="6148388"/>
            <a:ext cx="8229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/>
              <a:t>Boletines internos </a:t>
            </a:r>
          </a:p>
        </p:txBody>
      </p:sp>
      <p:pic>
        <p:nvPicPr>
          <p:cNvPr id="215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1288" y="1412875"/>
            <a:ext cx="4054475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6025" y="1414463"/>
            <a:ext cx="411162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1288" y="4132263"/>
            <a:ext cx="4833937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987675" y="476250"/>
            <a:ext cx="10229850" cy="1143000"/>
          </a:xfrm>
        </p:spPr>
        <p:txBody>
          <a:bodyPr lIns="91435" tIns="45718" rIns="91435" bIns="45718">
            <a:normAutofit/>
          </a:bodyPr>
          <a:lstStyle/>
          <a:p>
            <a:pPr eaLnBrk="1" hangingPunct="1">
              <a:defRPr/>
            </a:pPr>
            <a:r>
              <a:rPr lang="es-ES_tradnl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Esquema  </a:t>
            </a:r>
            <a:endParaRPr lang="es-ES" sz="3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4" name="3 Diagrama"/>
          <p:cNvGraphicFramePr/>
          <p:nvPr/>
        </p:nvGraphicFramePr>
        <p:xfrm>
          <a:off x="572180" y="1555667"/>
          <a:ext cx="8151531" cy="4708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1143000"/>
            <a:ext cx="8904288" cy="5962650"/>
          </a:xfrm>
        </p:spPr>
        <p:txBody>
          <a:bodyPr lIns="91435" tIns="45718" rIns="91435" bIns="45718"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es-ES" sz="2800" smtClean="0"/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_tradnl" sz="2800" smtClean="0">
                <a:cs typeface="Times New Roman" pitchFamily="18" charset="0"/>
              </a:rPr>
              <a:t>¿Cómo se consigue un verdadero apoyo institucional y cómo se consolida esta línea de actuación dentro de los Ministerios de Hacienda?</a:t>
            </a: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None/>
            </a:pPr>
            <a:endParaRPr lang="es-ES_tradnl" sz="2800" smtClean="0">
              <a:cs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_tradnl" sz="2800" smtClean="0">
                <a:cs typeface="Times New Roman" pitchFamily="18" charset="0"/>
              </a:rPr>
              <a:t>¿Cómo facilitar la generación y la difusión de la cultura fiscal dentro de los propios Ministerios de Hacienda?</a:t>
            </a: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None/>
            </a:pPr>
            <a:endParaRPr lang="es-ES" sz="2800" smtClean="0">
              <a:cs typeface="Times New Roman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57213" y="0"/>
            <a:ext cx="8586787" cy="1143000"/>
          </a:xfrm>
          <a:prstGeom prst="rect">
            <a:avLst/>
          </a:prstGeom>
          <a:noFill/>
          <a:ln>
            <a:noFill/>
          </a:ln>
          <a:extLst/>
        </p:spPr>
        <p:txBody>
          <a:bodyPr lIns="91435" tIns="45718" rIns="91435" bIns="45718" anchor="b"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Institucionalización en Hacienda     </a:t>
            </a:r>
            <a:endParaRPr lang="es-ES" sz="3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2532" name="Picture 2" descr="C:\Users\Borja\AppData\Local\Microsoft\Windows\Temporary Internet Files\Content.IE5\ZJNDZG4B\MP900315598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4751388"/>
            <a:ext cx="2952750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533400" y="1295400"/>
            <a:ext cx="10229850" cy="1143000"/>
          </a:xfrm>
        </p:spPr>
        <p:txBody>
          <a:bodyPr lIns="91435" tIns="45718" rIns="91435" bIns="45718">
            <a:normAutofit/>
          </a:bodyPr>
          <a:lstStyle/>
          <a:p>
            <a:pPr algn="ctr" eaLnBrk="1" hangingPunct="1"/>
            <a:r>
              <a:rPr lang="es-ES_tradnl" sz="32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s-ES_tradnl" sz="32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ES_tradnl" sz="32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sz="3400" b="1" smtClean="0">
                <a:solidFill>
                  <a:schemeClr val="tx1"/>
                </a:solidFill>
                <a:cs typeface="Times New Roman" pitchFamily="18" charset="0"/>
              </a:rPr>
              <a:t>A</a:t>
            </a:r>
            <a:r>
              <a:rPr lang="es-ES" sz="3400" b="1" smtClean="0">
                <a:solidFill>
                  <a:schemeClr val="tx1"/>
                </a:solidFill>
              </a:rPr>
              <a:t>lianza </a:t>
            </a:r>
            <a:r>
              <a:rPr lang="es-ES_tradnl" sz="3400" b="1" smtClean="0">
                <a:solidFill>
                  <a:schemeClr val="tx1"/>
                </a:solidFill>
              </a:rPr>
              <a:t>entre</a:t>
            </a:r>
            <a:r>
              <a:rPr lang="es-ES" sz="3400" b="1" smtClean="0">
                <a:solidFill>
                  <a:schemeClr val="tx1"/>
                </a:solidFill>
              </a:rPr>
              <a:t> los Ministerios de </a:t>
            </a:r>
            <a:r>
              <a:rPr lang="es-ES_tradnl" sz="3400" b="1" smtClean="0">
                <a:solidFill>
                  <a:schemeClr val="tx1"/>
                </a:solidFill>
              </a:rPr>
              <a:t>Hacienda </a:t>
            </a:r>
            <a:br>
              <a:rPr lang="es-ES_tradnl" sz="3400" b="1" smtClean="0">
                <a:solidFill>
                  <a:schemeClr val="tx1"/>
                </a:solidFill>
              </a:rPr>
            </a:br>
            <a:r>
              <a:rPr lang="es-ES_tradnl" sz="3400" b="1" smtClean="0">
                <a:solidFill>
                  <a:schemeClr val="tx1"/>
                </a:solidFill>
              </a:rPr>
              <a:t>y de </a:t>
            </a:r>
            <a:r>
              <a:rPr lang="es-ES" sz="3400" b="1" smtClean="0">
                <a:solidFill>
                  <a:schemeClr val="tx1"/>
                </a:solidFill>
              </a:rPr>
              <a:t>Educación </a:t>
            </a:r>
            <a:r>
              <a:rPr lang="es-ES_tradnl" sz="3400" smtClean="0"/>
              <a:t/>
            </a:r>
            <a:br>
              <a:rPr lang="es-ES_tradnl" sz="3400" smtClean="0"/>
            </a:br>
            <a:endParaRPr lang="es-ES" sz="3200" b="1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09600" y="2017713"/>
            <a:ext cx="8534400" cy="4840287"/>
          </a:xfrm>
        </p:spPr>
        <p:txBody>
          <a:bodyPr lIns="91435" tIns="45718" rIns="91435" bIns="45718"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s-ES_tradnl" sz="2800" smtClean="0"/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es-ES" sz="2800" smtClean="0"/>
          </a:p>
          <a:p>
            <a:pPr eaLnBrk="1" hangingPunct="1">
              <a:lnSpc>
                <a:spcPct val="90000"/>
              </a:lnSpc>
            </a:pPr>
            <a:endParaRPr lang="es-ES" sz="2800" smtClean="0"/>
          </a:p>
          <a:p>
            <a:pPr eaLnBrk="1" hangingPunct="1">
              <a:lnSpc>
                <a:spcPct val="90000"/>
              </a:lnSpc>
            </a:pPr>
            <a:endParaRPr lang="es-ES_tradnl" sz="2800" smtClean="0"/>
          </a:p>
          <a:p>
            <a:pPr algn="just" eaLnBrk="1" hangingPunct="1">
              <a:lnSpc>
                <a:spcPct val="90000"/>
              </a:lnSpc>
              <a:buFont typeface="Wingdings 2" pitchFamily="18" charset="2"/>
              <a:buNone/>
            </a:pPr>
            <a:endParaRPr lang="es-ES" sz="2800" smtClean="0"/>
          </a:p>
        </p:txBody>
      </p:sp>
      <p:pic>
        <p:nvPicPr>
          <p:cNvPr id="23556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2438400"/>
            <a:ext cx="3049588" cy="394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5" descr="imagennotici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743200"/>
            <a:ext cx="4132263" cy="36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-31750" y="1155700"/>
            <a:ext cx="9205913" cy="4829175"/>
          </a:xfrm>
        </p:spPr>
        <p:txBody>
          <a:bodyPr lIns="91435" tIns="45718" rIns="91435" bIns="45718"/>
          <a:lstStyle/>
          <a:p>
            <a:pPr marL="482186" indent="-482186" eaLnBrk="1" hangingPunct="1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s-ES_tradnl" sz="2800" b="1" dirty="0" smtClean="0"/>
              <a:t>¿</a:t>
            </a:r>
            <a:r>
              <a:rPr lang="es-ES_tradnl" sz="2800" b="1" dirty="0"/>
              <a:t>P</a:t>
            </a:r>
            <a:r>
              <a:rPr lang="es-ES_tradnl" sz="2800" b="1" dirty="0" smtClean="0"/>
              <a:t>or qué es tan problemática la relación? </a:t>
            </a:r>
          </a:p>
          <a:p>
            <a:pPr marL="848899" lvl="1" indent="-482186" eaLnBrk="1" hangingPunct="1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s-ES_tradnl" sz="2800" dirty="0" smtClean="0"/>
              <a:t>Otras prioridades;</a:t>
            </a:r>
          </a:p>
          <a:p>
            <a:pPr marL="848899" lvl="1" indent="-482186" eaLnBrk="1" hangingPunct="1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s-ES_tradnl" sz="2800" dirty="0"/>
              <a:t>S</a:t>
            </a:r>
            <a:r>
              <a:rPr lang="es-ES_tradnl" sz="2800" dirty="0" smtClean="0"/>
              <a:t>entimiento </a:t>
            </a:r>
            <a:r>
              <a:rPr lang="es-ES_tradnl" sz="2800" dirty="0"/>
              <a:t>de </a:t>
            </a:r>
            <a:r>
              <a:rPr lang="es-ES_tradnl" sz="2800" dirty="0" smtClean="0"/>
              <a:t>intromisión en el ámbito educativo; </a:t>
            </a:r>
            <a:endParaRPr lang="es-ES_tradnl" sz="2800" dirty="0"/>
          </a:p>
          <a:p>
            <a:pPr marL="848899" lvl="1" indent="-482186" eaLnBrk="1" hangingPunct="1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s-ES_tradnl" sz="2800" dirty="0"/>
              <a:t>N</a:t>
            </a:r>
            <a:r>
              <a:rPr lang="es-ES_tradnl" sz="2800" dirty="0" smtClean="0"/>
              <a:t>uevos costes; </a:t>
            </a:r>
            <a:endParaRPr lang="es-ES_tradnl" sz="2800" dirty="0"/>
          </a:p>
          <a:p>
            <a:pPr marL="848899" lvl="1" indent="-482186" eaLnBrk="1" hangingPunct="1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s-ES_tradnl" sz="2800" dirty="0"/>
              <a:t>P</a:t>
            </a:r>
            <a:r>
              <a:rPr lang="es-ES_tradnl" sz="2800" dirty="0" smtClean="0"/>
              <a:t>roblemas </a:t>
            </a:r>
            <a:r>
              <a:rPr lang="es-ES_tradnl" sz="2800" dirty="0"/>
              <a:t>de </a:t>
            </a:r>
            <a:r>
              <a:rPr lang="es-ES_tradnl" sz="2800" dirty="0" smtClean="0"/>
              <a:t>enfoque pedagógico y </a:t>
            </a:r>
            <a:r>
              <a:rPr lang="es-ES_tradnl" sz="2800" dirty="0"/>
              <a:t>de </a:t>
            </a:r>
            <a:r>
              <a:rPr lang="es-ES_tradnl" sz="2800" dirty="0" smtClean="0"/>
              <a:t>calidad de los materiales;</a:t>
            </a:r>
          </a:p>
          <a:p>
            <a:pPr marL="482186" indent="-482186" eaLnBrk="1" hangingPunct="1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s-ES_tradnl" dirty="0" smtClean="0"/>
              <a:t>N</a:t>
            </a:r>
            <a:r>
              <a:rPr lang="es-ES" dirty="0" smtClean="0"/>
              <a:t>o es un tema ajeno a la </a:t>
            </a:r>
            <a:r>
              <a:rPr lang="es-ES_tradnl" dirty="0" smtClean="0"/>
              <a:t>formación ciudadana y de los estudios sociales</a:t>
            </a:r>
            <a:r>
              <a:rPr lang="es-ES_tradnl" dirty="0"/>
              <a:t> </a:t>
            </a:r>
            <a:r>
              <a:rPr lang="es-ES_tradnl" dirty="0" smtClean="0"/>
              <a:t>y tiene componente técnico muy relevante en educación media técnica o financiera. </a:t>
            </a:r>
          </a:p>
          <a:p>
            <a:pPr marL="482186" indent="-482186" eaLnBrk="1" hangingPunct="1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  <a:defRPr/>
            </a:pPr>
            <a:endParaRPr lang="es-ES_tradnl" dirty="0"/>
          </a:p>
          <a:p>
            <a:pPr marL="482186" indent="-482186" eaLnBrk="1" hangingPunct="1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  <a:defRPr/>
            </a:pPr>
            <a:endParaRPr lang="es-ES_tradnl" dirty="0" smtClean="0"/>
          </a:p>
          <a:p>
            <a:pPr algn="just" eaLnBrk="1" hangingPunct="1">
              <a:lnSpc>
                <a:spcPct val="90000"/>
              </a:lnSpc>
              <a:buFont typeface="Wingdings 2" pitchFamily="18" charset="2"/>
              <a:buNone/>
              <a:defRPr/>
            </a:pPr>
            <a:endParaRPr lang="es-ES" sz="2800" dirty="0"/>
          </a:p>
        </p:txBody>
      </p:sp>
      <p:sp>
        <p:nvSpPr>
          <p:cNvPr id="26627" name="Rectangle 2"/>
          <p:cNvSpPr txBox="1">
            <a:spLocks noChangeArrowheads="1"/>
          </p:cNvSpPr>
          <p:nvPr/>
        </p:nvSpPr>
        <p:spPr bwMode="auto">
          <a:xfrm>
            <a:off x="1619250" y="12700"/>
            <a:ext cx="102298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b"/>
          <a:lstStyle/>
          <a:p>
            <a:r>
              <a:rPr lang="es-ES_tradnl" sz="3600" b="1"/>
              <a:t>Alianza con Educación   </a:t>
            </a:r>
            <a:endParaRPr lang="es-ES" sz="3600" b="1"/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5419725"/>
            <a:ext cx="9144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-12700" y="1341438"/>
            <a:ext cx="9205913" cy="4829175"/>
          </a:xfrm>
        </p:spPr>
        <p:txBody>
          <a:bodyPr lIns="91435" tIns="45718" rIns="91435" bIns="45718"/>
          <a:lstStyle/>
          <a:p>
            <a:pPr marL="401638" indent="-401638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s-MX" b="1" smtClean="0">
                <a:cs typeface="Times New Roman" pitchFamily="18" charset="0"/>
              </a:rPr>
              <a:t>Importancia de que Hacienda cuente con estrategias sólidas: </a:t>
            </a:r>
          </a:p>
          <a:p>
            <a:pPr marL="768350" lvl="1" indent="-401638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s-MX" sz="2600" smtClean="0">
                <a:cs typeface="Times New Roman" pitchFamily="18" charset="0"/>
              </a:rPr>
              <a:t>RRHH capacitados (multidisciplinarios)  y recursos materiales suficientes.</a:t>
            </a:r>
          </a:p>
          <a:p>
            <a:pPr marL="768350" lvl="1" indent="-401638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s-MX" sz="2600" smtClean="0">
                <a:cs typeface="Times New Roman" pitchFamily="18" charset="0"/>
              </a:rPr>
              <a:t>Herramientas oportunas y atractivas: enfoque pedagógico por edades fundamental, guías de apoyo para docentes, materiales para estudiantes, actividades extraescolares;</a:t>
            </a:r>
          </a:p>
          <a:p>
            <a:pPr marL="768350" lvl="1" indent="-401638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s-MX" sz="2600" smtClean="0">
                <a:cs typeface="Times New Roman" pitchFamily="18" charset="0"/>
              </a:rPr>
              <a:t>Apoyo de Hacienda en la capacitación de formadores.</a:t>
            </a:r>
          </a:p>
          <a:p>
            <a:pPr marL="768350" lvl="1" indent="-401638" eaLnBrk="1" hangingPunct="1">
              <a:lnSpc>
                <a:spcPct val="90000"/>
              </a:lnSpc>
              <a:buFont typeface="Arial" pitchFamily="34" charset="0"/>
              <a:buChar char="•"/>
            </a:pPr>
            <a:endParaRPr lang="es-ES_tradnl" sz="2600" smtClean="0">
              <a:cs typeface="Times New Roman" pitchFamily="18" charset="0"/>
            </a:endParaRPr>
          </a:p>
          <a:p>
            <a:pPr marL="401638" indent="-401638" algn="just" eaLnBrk="1" hangingPunct="1">
              <a:lnSpc>
                <a:spcPct val="90000"/>
              </a:lnSpc>
              <a:buFont typeface="Wingdings 2" pitchFamily="18" charset="2"/>
              <a:buNone/>
            </a:pPr>
            <a:endParaRPr lang="es-ES" sz="2800" smtClean="0"/>
          </a:p>
        </p:txBody>
      </p:sp>
      <p:sp>
        <p:nvSpPr>
          <p:cNvPr id="27651" name="Rectangle 2"/>
          <p:cNvSpPr txBox="1">
            <a:spLocks noChangeArrowheads="1"/>
          </p:cNvSpPr>
          <p:nvPr/>
        </p:nvSpPr>
        <p:spPr bwMode="auto">
          <a:xfrm>
            <a:off x="1619250" y="12700"/>
            <a:ext cx="102298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b"/>
          <a:lstStyle/>
          <a:p>
            <a:r>
              <a:rPr lang="es-ES_tradnl" sz="3600" b="1"/>
              <a:t>Alianza con Educación   </a:t>
            </a:r>
            <a:endParaRPr lang="es-ES" sz="3600" b="1"/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5419725"/>
            <a:ext cx="9144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08175" y="12700"/>
            <a:ext cx="10229850" cy="1143000"/>
          </a:xfrm>
        </p:spPr>
        <p:txBody>
          <a:bodyPr lIns="91435" tIns="45718" rIns="91435" bIns="45718"/>
          <a:lstStyle/>
          <a:p>
            <a:pPr eaLnBrk="1" hangingPunct="1"/>
            <a:r>
              <a:rPr lang="es-ES_tradnl" sz="3600" b="1" smtClean="0">
                <a:solidFill>
                  <a:schemeClr val="tx1"/>
                </a:solidFill>
              </a:rPr>
              <a:t>Alianza con Educación   </a:t>
            </a:r>
            <a:endParaRPr lang="es-ES" sz="3600" b="1" smtClean="0">
              <a:solidFill>
                <a:schemeClr val="tx1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2225" y="762000"/>
            <a:ext cx="9121775" cy="5500688"/>
          </a:xfrm>
        </p:spPr>
        <p:txBody>
          <a:bodyPr lIns="91435" tIns="45718" rIns="91435" bIns="45718"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s-ES_tradnl" sz="2800" smtClean="0"/>
          </a:p>
          <a:p>
            <a:pPr eaLnBrk="1" hangingPunct="1">
              <a:lnSpc>
                <a:spcPct val="90000"/>
              </a:lnSpc>
              <a:spcBef>
                <a:spcPts val="425"/>
              </a:spcBef>
              <a:spcAft>
                <a:spcPts val="425"/>
              </a:spcAft>
              <a:buFont typeface="Arial" pitchFamily="34" charset="0"/>
              <a:buChar char="•"/>
            </a:pPr>
            <a:r>
              <a:rPr lang="es-ES_tradnl" sz="2800" smtClean="0"/>
              <a:t>9 países cuentan con la educación fiscal incluida en los planes escolares de estudio; </a:t>
            </a:r>
          </a:p>
          <a:p>
            <a:pPr eaLnBrk="1" hangingPunct="1">
              <a:lnSpc>
                <a:spcPct val="90000"/>
              </a:lnSpc>
              <a:spcAft>
                <a:spcPct val="35000"/>
              </a:spcAft>
              <a:buFont typeface="Arial" pitchFamily="34" charset="0"/>
              <a:buChar char="•"/>
            </a:pPr>
            <a:r>
              <a:rPr lang="es-ES_tradnl" sz="2800" smtClean="0"/>
              <a:t>Énfasis en educación primaria y secundaria y poca</a:t>
            </a:r>
            <a:r>
              <a:rPr lang="pt-BR" sz="2800" smtClean="0"/>
              <a:t> presencia todavía en educación superior.  </a:t>
            </a:r>
          </a:p>
          <a:p>
            <a:pPr eaLnBrk="1" hangingPunct="1">
              <a:lnSpc>
                <a:spcPct val="90000"/>
              </a:lnSpc>
              <a:spcAft>
                <a:spcPct val="35000"/>
              </a:spcAft>
              <a:buFont typeface="Arial" pitchFamily="34" charset="0"/>
              <a:buChar char="•"/>
            </a:pPr>
            <a:endParaRPr lang="es-ES_tradnl" sz="2800" smtClean="0"/>
          </a:p>
          <a:p>
            <a:pPr eaLnBrk="1" hangingPunct="1">
              <a:lnSpc>
                <a:spcPct val="90000"/>
              </a:lnSpc>
              <a:spcAft>
                <a:spcPct val="35000"/>
              </a:spcAft>
              <a:buFont typeface="Arial" pitchFamily="34" charset="0"/>
              <a:buChar char="•"/>
            </a:pPr>
            <a:endParaRPr lang="es-ES_tradnl" sz="3100" smtClean="0"/>
          </a:p>
          <a:p>
            <a:pPr eaLnBrk="1" hangingPunct="1">
              <a:lnSpc>
                <a:spcPct val="90000"/>
              </a:lnSpc>
              <a:spcAft>
                <a:spcPct val="35000"/>
              </a:spcAft>
              <a:buFont typeface="Arial" pitchFamily="34" charset="0"/>
              <a:buChar char="•"/>
            </a:pPr>
            <a:endParaRPr lang="es-ES_tradnl" sz="3200" smtClean="0"/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5419725"/>
            <a:ext cx="9144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429000"/>
            <a:ext cx="4572000" cy="730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13339" y="3355585"/>
            <a:ext cx="3059285" cy="11829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3 Rectángulo"/>
          <p:cNvSpPr>
            <a:spLocks noChangeArrowheads="1"/>
          </p:cNvSpPr>
          <p:nvPr/>
        </p:nvSpPr>
        <p:spPr bwMode="auto">
          <a:xfrm>
            <a:off x="242888" y="1600200"/>
            <a:ext cx="8915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SV" sz="2400" b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Importancia de las guías de apoyo al docente por grado y materiales atractivos   </a:t>
            </a:r>
          </a:p>
        </p:txBody>
      </p:sp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1905000" y="228600"/>
            <a:ext cx="102298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b"/>
          <a:lstStyle/>
          <a:p>
            <a:r>
              <a:rPr lang="es-ES_tradnl" sz="3600" b="1"/>
              <a:t>Alianza con Educación   </a:t>
            </a:r>
            <a:endParaRPr lang="es-ES" sz="3600" b="1"/>
          </a:p>
        </p:txBody>
      </p:sp>
      <p:pic>
        <p:nvPicPr>
          <p:cNvPr id="29700" name="Picture 7" descr="Guías de apoy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2362200"/>
            <a:ext cx="3148013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 l="13379" t="21679" r="14844" b="12890"/>
          <a:stretch>
            <a:fillRect/>
          </a:stretch>
        </p:blipFill>
        <p:spPr bwMode="auto">
          <a:xfrm>
            <a:off x="4572000" y="2971800"/>
            <a:ext cx="4102100" cy="2805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85813" y="285750"/>
            <a:ext cx="7780337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sz="3600" b="1" smtClean="0"/>
              <a:t>Alianza con Educación</a:t>
            </a:r>
            <a:r>
              <a:rPr lang="es-ES_tradnl" sz="3600" b="1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 </a:t>
            </a:r>
            <a:endParaRPr lang="es-ES" sz="3600" b="1" smtClean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28675" name="3 Rectángulo"/>
          <p:cNvSpPr>
            <a:spLocks noChangeArrowheads="1"/>
          </p:cNvSpPr>
          <p:nvPr/>
        </p:nvSpPr>
        <p:spPr bwMode="auto">
          <a:xfrm>
            <a:off x="533400" y="5638800"/>
            <a:ext cx="82867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s-SV" sz="2400">
                <a:cs typeface="Arial" pitchFamily="34" charset="0"/>
              </a:rPr>
              <a:t>Diplomados en áreas técnicas y cursos libres para docentes: El Salvador </a:t>
            </a:r>
          </a:p>
        </p:txBody>
      </p:sp>
      <p:pic>
        <p:nvPicPr>
          <p:cNvPr id="28676" name="11 Imagen" descr="C:\Documents and Settings\bdiaz\Escritorio\PROYECTO PILOTO\CURSOS LIBRES FOTOS\DSC072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263" y="2027238"/>
            <a:ext cx="4378325" cy="279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foto_pagina28" descr="Diplomado San Miguel 200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88" y="2027238"/>
            <a:ext cx="4049712" cy="279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08175" y="12700"/>
            <a:ext cx="10229850" cy="1143000"/>
          </a:xfrm>
        </p:spPr>
        <p:txBody>
          <a:bodyPr lIns="91435" tIns="45718" rIns="91435" bIns="45718"/>
          <a:lstStyle/>
          <a:p>
            <a:pPr eaLnBrk="1" hangingPunct="1"/>
            <a:r>
              <a:rPr lang="es-ES_tradnl" sz="3600" b="1" smtClean="0">
                <a:solidFill>
                  <a:schemeClr val="tx1"/>
                </a:solidFill>
              </a:rPr>
              <a:t>Alianza con Educación   </a:t>
            </a:r>
            <a:endParaRPr lang="es-ES" sz="3600" b="1" smtClean="0">
              <a:solidFill>
                <a:schemeClr val="tx1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-157163" y="1052513"/>
            <a:ext cx="9420226" cy="5500687"/>
          </a:xfrm>
        </p:spPr>
        <p:txBody>
          <a:bodyPr lIns="91435" tIns="45718" rIns="91435" bIns="45718"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s-ES_tradnl" sz="2800" smtClean="0"/>
          </a:p>
          <a:p>
            <a:pPr eaLnBrk="1" hangingPunct="1">
              <a:lnSpc>
                <a:spcPct val="90000"/>
              </a:lnSpc>
              <a:spcAft>
                <a:spcPct val="35000"/>
              </a:spcAft>
              <a:buFont typeface="Arial" pitchFamily="34" charset="0"/>
              <a:buChar char="•"/>
            </a:pPr>
            <a:r>
              <a:rPr lang="pt-BR" sz="2800" b="1" smtClean="0"/>
              <a:t>Limitaciones para capacitar a un número significativo de docentes de manera sistematizada y sostenible</a:t>
            </a:r>
            <a:r>
              <a:rPr lang="pt-BR" sz="2500" smtClean="0"/>
              <a:t>: </a:t>
            </a:r>
          </a:p>
          <a:p>
            <a:pPr marL="847725" lvl="1" indent="-481013" eaLnBrk="1" hangingPunct="1">
              <a:lnSpc>
                <a:spcPct val="90000"/>
              </a:lnSpc>
              <a:spcAft>
                <a:spcPct val="35000"/>
              </a:spcAft>
              <a:buFont typeface="Arial" pitchFamily="34" charset="0"/>
              <a:buChar char="•"/>
            </a:pPr>
            <a:r>
              <a:rPr lang="pt-BR" sz="2600" smtClean="0"/>
              <a:t>Necesidad de potenciar la formación de formadores: cursos libres y diplomados oficiales y posgrados que otorguen créditos a los docentes; </a:t>
            </a:r>
          </a:p>
          <a:p>
            <a:pPr marL="847725" lvl="1" indent="-481013" eaLnBrk="1" hangingPunct="1">
              <a:lnSpc>
                <a:spcPct val="90000"/>
              </a:lnSpc>
              <a:spcAft>
                <a:spcPct val="35000"/>
              </a:spcAft>
              <a:buFont typeface="Arial" pitchFamily="34" charset="0"/>
              <a:buChar char="•"/>
            </a:pPr>
            <a:r>
              <a:rPr lang="pt-BR" sz="2600" smtClean="0"/>
              <a:t>Fomentar la utilización de las nuevas tecnologías; </a:t>
            </a:r>
            <a:endParaRPr lang="es-ES_tradnl" sz="2600" smtClean="0"/>
          </a:p>
          <a:p>
            <a:pPr eaLnBrk="1" hangingPunct="1">
              <a:lnSpc>
                <a:spcPct val="90000"/>
              </a:lnSpc>
              <a:spcAft>
                <a:spcPct val="35000"/>
              </a:spcAft>
              <a:buFont typeface="Arial" pitchFamily="34" charset="0"/>
              <a:buChar char="•"/>
            </a:pPr>
            <a:endParaRPr lang="es-ES_tradnl" sz="2800" smtClean="0"/>
          </a:p>
          <a:p>
            <a:pPr eaLnBrk="1" hangingPunct="1">
              <a:lnSpc>
                <a:spcPct val="90000"/>
              </a:lnSpc>
              <a:spcAft>
                <a:spcPct val="35000"/>
              </a:spcAft>
              <a:buFont typeface="Arial" pitchFamily="34" charset="0"/>
              <a:buChar char="•"/>
            </a:pPr>
            <a:endParaRPr lang="es-ES_tradnl" sz="3100" smtClean="0"/>
          </a:p>
          <a:p>
            <a:pPr eaLnBrk="1" hangingPunct="1">
              <a:lnSpc>
                <a:spcPct val="90000"/>
              </a:lnSpc>
              <a:spcAft>
                <a:spcPct val="35000"/>
              </a:spcAft>
              <a:buFont typeface="Arial" pitchFamily="34" charset="0"/>
              <a:buChar char="•"/>
            </a:pPr>
            <a:endParaRPr lang="es-ES_tradnl" sz="3200" smtClean="0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5419725"/>
            <a:ext cx="9144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68538" y="0"/>
            <a:ext cx="10229850" cy="1143000"/>
          </a:xfrm>
        </p:spPr>
        <p:txBody>
          <a:bodyPr lIns="91435" tIns="45718" rIns="91435" bIns="45718"/>
          <a:lstStyle/>
          <a:p>
            <a:pPr eaLnBrk="1" hangingPunct="1"/>
            <a:r>
              <a:rPr lang="es-ES_tradnl" sz="3600" b="1" smtClean="0">
                <a:solidFill>
                  <a:schemeClr val="tx1"/>
                </a:solidFill>
              </a:rPr>
              <a:t>Nuevas tecnologías    </a:t>
            </a:r>
            <a:endParaRPr lang="es-ES" sz="3600" b="1" smtClean="0">
              <a:solidFill>
                <a:schemeClr val="tx1"/>
              </a:solidFill>
            </a:endParaRPr>
          </a:p>
        </p:txBody>
      </p:sp>
      <p:grpSp>
        <p:nvGrpSpPr>
          <p:cNvPr id="30723" name="8 Grupo"/>
          <p:cNvGrpSpPr>
            <a:grpSpLocks/>
          </p:cNvGrpSpPr>
          <p:nvPr/>
        </p:nvGrpSpPr>
        <p:grpSpPr bwMode="auto">
          <a:xfrm>
            <a:off x="379413" y="1484313"/>
            <a:ext cx="3167062" cy="3646487"/>
            <a:chOff x="67768" y="144038"/>
            <a:chExt cx="5147174" cy="649967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lum bright="-10000" contrast="10000"/>
            </a:blip>
            <a:srcRect l="7324" t="20508" r="6250" b="7497"/>
            <a:stretch>
              <a:fillRect/>
            </a:stretch>
          </p:blipFill>
          <p:spPr bwMode="auto">
            <a:xfrm>
              <a:off x="72928" y="144038"/>
              <a:ext cx="5142014" cy="32144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>
              <a:lum bright="-10000" contrast="10000"/>
            </a:blip>
            <a:srcRect l="7519" t="19726" r="8252" b="7031"/>
            <a:stretch>
              <a:fillRect/>
            </a:stretch>
          </p:blipFill>
          <p:spPr bwMode="auto">
            <a:xfrm>
              <a:off x="67768" y="3375482"/>
              <a:ext cx="5142014" cy="32682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0724" name="Text Box 9"/>
          <p:cNvSpPr txBox="1">
            <a:spLocks noChangeArrowheads="1"/>
          </p:cNvSpPr>
          <p:nvPr/>
        </p:nvSpPr>
        <p:spPr bwMode="auto">
          <a:xfrm>
            <a:off x="1258888" y="5699125"/>
            <a:ext cx="75612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800" b="1"/>
              <a:t>Diplomados y cursos de diseminadores virtuales: Brasil, Perú y El Salvador  </a:t>
            </a:r>
            <a:endParaRPr lang="es-ES" sz="2800" b="1"/>
          </a:p>
        </p:txBody>
      </p:sp>
      <p:graphicFrame>
        <p:nvGraphicFramePr>
          <p:cNvPr id="135168" name="Object 7"/>
          <p:cNvGraphicFramePr>
            <a:graphicFrameLocks noChangeAspect="1"/>
          </p:cNvGraphicFramePr>
          <p:nvPr/>
        </p:nvGraphicFramePr>
        <p:xfrm>
          <a:off x="3711575" y="2205038"/>
          <a:ext cx="5349875" cy="2925762"/>
        </p:xfrm>
        <a:graphic>
          <a:graphicData uri="http://schemas.openxmlformats.org/presentationml/2006/ole">
            <p:oleObj spid="_x0000_s135168" name="Imagen de mapa de bits" r:id="rId6" imgW="6323810" imgH="2381582" progId="Paint.Picture">
              <p:embed/>
            </p:oleObj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s-ES_tradnl" sz="32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Utilización de las nuevas  tecnologías     </a:t>
            </a:r>
            <a:endParaRPr lang="es-ES" sz="3200" b="1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1285875"/>
            <a:ext cx="9055100" cy="5057775"/>
          </a:xfrm>
          <a:prstGeom prst="rect">
            <a:avLst/>
          </a:prstGeom>
        </p:spPr>
        <p:txBody>
          <a:bodyPr/>
          <a:lstStyle/>
          <a:p>
            <a:pPr marL="273050" indent="-273050">
              <a:defRPr/>
            </a:pPr>
            <a:endParaRPr lang="es-ES_tradnl" sz="900" dirty="0">
              <a:latin typeface="+mn-lt"/>
            </a:endParaRPr>
          </a:p>
          <a:p>
            <a:pPr marL="273050" indent="-273050">
              <a:defRPr/>
            </a:pPr>
            <a:endParaRPr lang="es-ES" sz="2800" dirty="0">
              <a:latin typeface="+mn-lt"/>
            </a:endParaRPr>
          </a:p>
        </p:txBody>
      </p:sp>
      <p:sp>
        <p:nvSpPr>
          <p:cNvPr id="31748" name="Rectangle 2"/>
          <p:cNvSpPr>
            <a:spLocks noChangeArrowheads="1"/>
          </p:cNvSpPr>
          <p:nvPr/>
        </p:nvSpPr>
        <p:spPr bwMode="auto">
          <a:xfrm>
            <a:off x="2667000" y="5791200"/>
            <a:ext cx="3492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2400"/>
              <a:t>Plan Ceibal de Uruguay </a:t>
            </a:r>
            <a:endParaRPr lang="es-ES" sz="2400"/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4953000"/>
            <a:ext cx="2286000" cy="1714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5105400"/>
            <a:ext cx="1905000" cy="1430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aphicFrame>
        <p:nvGraphicFramePr>
          <p:cNvPr id="136192" name="Object 11"/>
          <p:cNvGraphicFramePr>
            <a:graphicFrameLocks noChangeAspect="1"/>
          </p:cNvGraphicFramePr>
          <p:nvPr/>
        </p:nvGraphicFramePr>
        <p:xfrm>
          <a:off x="1219200" y="1371600"/>
          <a:ext cx="6411913" cy="3389313"/>
        </p:xfrm>
        <a:graphic>
          <a:graphicData uri="http://schemas.openxmlformats.org/presentationml/2006/ole">
            <p:oleObj spid="_x0000_s136192" name="Imagen de mapa de bits" r:id="rId6" imgW="7640116" imgH="4038095" progId="Paint.Pictur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115888"/>
            <a:ext cx="10229850" cy="1143000"/>
          </a:xfrm>
        </p:spPr>
        <p:txBody>
          <a:bodyPr lIns="91435" tIns="45718" rIns="91435" bIns="45718">
            <a:normAutofit/>
          </a:bodyPr>
          <a:lstStyle/>
          <a:p>
            <a:pPr eaLnBrk="1" hangingPunct="1">
              <a:defRPr/>
            </a:pPr>
            <a:r>
              <a:rPr lang="es-ES_tradnl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¿Por qué surgen estas iniciativas?   </a:t>
            </a:r>
            <a:endParaRPr lang="es-ES" sz="3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5" name="4 Diagrama"/>
          <p:cNvGraphicFramePr/>
          <p:nvPr/>
        </p:nvGraphicFramePr>
        <p:xfrm>
          <a:off x="444848" y="1556792"/>
          <a:ext cx="8231608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31913" y="115888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_tradnl" sz="37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Alianza con educación superior   </a:t>
            </a:r>
            <a:endParaRPr lang="es-ES" sz="37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2771" name="Picture 2" descr="http://educacionfiscal.dei.gob.hn/pics/content/event/100481846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484313"/>
            <a:ext cx="4325938" cy="324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1 Rectángulo"/>
          <p:cNvSpPr>
            <a:spLocks noChangeArrowheads="1"/>
          </p:cNvSpPr>
          <p:nvPr/>
        </p:nvSpPr>
        <p:spPr bwMode="auto">
          <a:xfrm>
            <a:off x="280988" y="4848225"/>
            <a:ext cx="868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000"/>
              <a:t>Seminarios sobre evasión fiscal, contrabando y piratería: Honduras y Perú  </a:t>
            </a:r>
          </a:p>
        </p:txBody>
      </p:sp>
      <p:pic>
        <p:nvPicPr>
          <p:cNvPr id="32773" name="Picture 4" descr="http://educacionfiscal.dei.gob.hn/pics/content/article/15872787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1484313"/>
            <a:ext cx="3652838" cy="324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7088" y="5253038"/>
            <a:ext cx="63627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1 Rectángulo"/>
          <p:cNvSpPr>
            <a:spLocks noChangeArrowheads="1"/>
          </p:cNvSpPr>
          <p:nvPr/>
        </p:nvSpPr>
        <p:spPr bwMode="auto">
          <a:xfrm>
            <a:off x="1835150" y="6381750"/>
            <a:ext cx="58324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800"/>
              <a:t>México: materia Formación e Información Tributaria </a:t>
            </a:r>
            <a:endParaRPr lang="es-ES_tradnl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9163" y="34925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_tradnl" sz="37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Alianza con educación superior   </a:t>
            </a:r>
            <a:endParaRPr lang="es-ES" sz="37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3795" name="Text Box 9"/>
          <p:cNvSpPr txBox="1">
            <a:spLocks noChangeArrowheads="1"/>
          </p:cNvSpPr>
          <p:nvPr/>
        </p:nvSpPr>
        <p:spPr bwMode="auto">
          <a:xfrm>
            <a:off x="0" y="5661025"/>
            <a:ext cx="914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/>
              <a:t>Receita Federal: </a:t>
            </a:r>
            <a:r>
              <a:rPr lang="pt-BR" sz="2400"/>
              <a:t>Núcleo de Apoio Contábil, Fiscal e Financeiro (NAF) para personas físicas de baja renta y microemprendedores </a:t>
            </a:r>
          </a:p>
        </p:txBody>
      </p:sp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2101850"/>
            <a:ext cx="4500562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29213" y="2101850"/>
            <a:ext cx="3846512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31913" y="115888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_tradnl" sz="37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Alianza con educación superior   </a:t>
            </a:r>
            <a:endParaRPr lang="es-ES" sz="37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4819" name="Picture 10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76400"/>
            <a:ext cx="4572000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103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1676400"/>
            <a:ext cx="4267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 Box 9"/>
          <p:cNvSpPr txBox="1">
            <a:spLocks noChangeArrowheads="1"/>
          </p:cNvSpPr>
          <p:nvPr/>
        </p:nvSpPr>
        <p:spPr bwMode="auto">
          <a:xfrm>
            <a:off x="914400" y="5867400"/>
            <a:ext cx="7772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400"/>
              <a:t>Universidad Estadual de Maringá: Teatro, poesía y música para promover la cultura fiscal entre adultos </a:t>
            </a:r>
            <a:endParaRPr lang="es-ES" sz="2400"/>
          </a:p>
        </p:txBody>
      </p:sp>
      <p:sp>
        <p:nvSpPr>
          <p:cNvPr id="34822" name="Text Box 1035"/>
          <p:cNvSpPr txBox="1">
            <a:spLocks noChangeArrowheads="1"/>
          </p:cNvSpPr>
          <p:nvPr/>
        </p:nvSpPr>
        <p:spPr bwMode="auto">
          <a:xfrm>
            <a:off x="533400" y="5181600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 2" pitchFamily="18" charset="2"/>
              <a:buNone/>
            </a:pPr>
            <a:r>
              <a:rPr lang="es-ES_tradnl" sz="2000"/>
              <a:t>Auto de la barca del fisco</a:t>
            </a:r>
            <a:endParaRPr lang="es-ES" sz="2000"/>
          </a:p>
        </p:txBody>
      </p:sp>
      <p:sp>
        <p:nvSpPr>
          <p:cNvPr id="34823" name="Text Box 1036"/>
          <p:cNvSpPr txBox="1">
            <a:spLocks noChangeArrowheads="1"/>
          </p:cNvSpPr>
          <p:nvPr/>
        </p:nvSpPr>
        <p:spPr bwMode="auto">
          <a:xfrm>
            <a:off x="5791200" y="5181600"/>
            <a:ext cx="3352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 2" pitchFamily="18" charset="2"/>
              <a:buNone/>
            </a:pPr>
            <a:r>
              <a:rPr lang="es-ES_tradnl" sz="2000"/>
              <a:t>Grupo Abaecatu </a:t>
            </a:r>
            <a:endParaRPr lang="es-E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03350" y="260350"/>
            <a:ext cx="1022985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s-ES_tradnl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Alianza con educación superior  </a:t>
            </a:r>
            <a:endParaRPr lang="es-ES" sz="36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5843" name="9 Imagen" descr="C:\Documents and Settings\bdiaz\Configuración local\Archivos temporales de Internet\Content.Word\DSCF70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828800"/>
            <a:ext cx="8305800" cy="400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ext Box 5"/>
          <p:cNvSpPr txBox="1">
            <a:spLocks noChangeArrowheads="1"/>
          </p:cNvSpPr>
          <p:nvPr/>
        </p:nvSpPr>
        <p:spPr bwMode="auto">
          <a:xfrm>
            <a:off x="685800" y="6096000"/>
            <a:ext cx="8229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000"/>
              <a:t>Convenio Ministerio de Hacienda con la Universidad de El Salvador </a:t>
            </a:r>
            <a:endParaRPr lang="es-E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39713" y="685800"/>
            <a:ext cx="8904287" cy="5962650"/>
          </a:xfrm>
        </p:spPr>
        <p:txBody>
          <a:bodyPr lIns="91435" tIns="45718" rIns="91435" bIns="45718"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es-ES" sz="2800" smtClean="0"/>
          </a:p>
          <a:p>
            <a:r>
              <a:rPr lang="es-ES_tradnl" sz="3200" smtClean="0"/>
              <a:t>¿Qué permite el trabajo común? ¿Cómo se consolida esta alianza?</a:t>
            </a:r>
          </a:p>
          <a:p>
            <a:r>
              <a:rPr lang="es-ES_tradnl" sz="3200" smtClean="0"/>
              <a:t> ¿Cómo se logra que los profesores aborden de manera “óptima” esta temática en el aula?</a:t>
            </a:r>
          </a:p>
          <a:p>
            <a:r>
              <a:rPr lang="es-ES_tradnl" sz="3200" smtClean="0"/>
              <a:t>¿Cómo se puede lograr una mayor presencia en educación superior? </a:t>
            </a:r>
          </a:p>
          <a:p>
            <a:pPr>
              <a:buFont typeface="Wingdings 2" pitchFamily="18" charset="2"/>
              <a:buNone/>
            </a:pPr>
            <a:endParaRPr lang="es-ES" sz="3200" smtClean="0">
              <a:cs typeface="Times New Roman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57213" y="0"/>
            <a:ext cx="8586787" cy="1143000"/>
          </a:xfrm>
          <a:prstGeom prst="rect">
            <a:avLst/>
          </a:prstGeom>
          <a:noFill/>
          <a:ln>
            <a:noFill/>
          </a:ln>
          <a:extLst/>
        </p:spPr>
        <p:txBody>
          <a:bodyPr lIns="91435" tIns="45718" rIns="91435" bIns="45718" anchor="b"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Alianza con educación     </a:t>
            </a:r>
            <a:endParaRPr lang="es-ES" sz="3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6868" name="Picture 2" descr="C:\Users\Borja\AppData\Local\Microsoft\Windows\Temporary Internet Files\Content.IE5\ZJNDZG4B\MP900315598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3388" y="4267200"/>
            <a:ext cx="363061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295400"/>
            <a:ext cx="82296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s-ES_tradnl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s-ES_tradnl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ES_tradnl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Alianza con otras instituciones del Estado y de la sociedad civil </a:t>
            </a:r>
            <a:br>
              <a:rPr lang="es-ES_tradnl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s-ES" sz="3600" b="1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362200"/>
            <a:ext cx="4319588" cy="366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2" name="Picture 6" descr="http://t3.gstatic.com/images?q=tbn:ANd9GcSr7qUaC6elFH8ChFSwrxZYulHNJYa0ISgakzVEIeurgeRlOh5K2qWOb48z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2667000"/>
            <a:ext cx="225266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836613"/>
            <a:ext cx="8229600" cy="11430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s-ES_tradnl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s-ES_tradnl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ES_tradnl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Alianza con otras instituciones</a:t>
            </a:r>
            <a:br>
              <a:rPr lang="es-ES_tradnl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s-ES" sz="36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28600" y="1295400"/>
            <a:ext cx="9144000" cy="4038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es-ES_tradnl" sz="3200" smtClean="0"/>
          </a:p>
          <a:p>
            <a:pPr eaLnBrk="1" hangingPunct="1">
              <a:lnSpc>
                <a:spcPct val="90000"/>
              </a:lnSpc>
            </a:pPr>
            <a:r>
              <a:rPr lang="es-ES_tradnl" sz="3000" smtClean="0"/>
              <a:t>Trabajo concentrado por lo general en las Administraciones Tributarias y Ministerios de Educación; 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es-ES_tradnl" sz="1000" smtClean="0"/>
          </a:p>
          <a:p>
            <a:pPr eaLnBrk="1" hangingPunct="1">
              <a:lnSpc>
                <a:spcPct val="90000"/>
              </a:lnSpc>
            </a:pPr>
            <a:r>
              <a:rPr lang="es-ES_tradnl" sz="3000" smtClean="0"/>
              <a:t>Salvo en Brasil la educación fiscal todavía novedosa para los actores distintos a las Administraciones tributarias. 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es-ES_tradnl" sz="1000" smtClean="0"/>
          </a:p>
          <a:p>
            <a:pPr eaLnBrk="1" hangingPunct="1">
              <a:lnSpc>
                <a:spcPct val="90000"/>
              </a:lnSpc>
            </a:pPr>
            <a:r>
              <a:rPr lang="es-ES_tradnl" sz="3000" smtClean="0"/>
              <a:t>Problemática de la coordinación y búsqueda de intereses comunes entre instituciones de ingreso, gasto y control;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LOGOEDUCAÇÃOFISCA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3063" y="2190750"/>
            <a:ext cx="2816225" cy="278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7"/>
          <p:cNvSpPr txBox="1">
            <a:spLocks noChangeArrowheads="1"/>
          </p:cNvSpPr>
          <p:nvPr/>
        </p:nvSpPr>
        <p:spPr bwMode="auto">
          <a:xfrm>
            <a:off x="3416300" y="1382713"/>
            <a:ext cx="5646738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ctr"/>
            <a:r>
              <a:rPr lang="pt-BR" sz="2000">
                <a:solidFill>
                  <a:schemeClr val="accent2"/>
                </a:solidFill>
                <a:latin typeface="Verdana" pitchFamily="34" charset="0"/>
              </a:rPr>
              <a:t>Federal </a:t>
            </a:r>
          </a:p>
          <a:p>
            <a:pPr>
              <a:buClr>
                <a:schemeClr val="accent2"/>
              </a:buClr>
              <a:buFont typeface="Wingdings" pitchFamily="2" charset="2"/>
              <a:buChar char="Ø"/>
            </a:pPr>
            <a:r>
              <a:rPr lang="pt-BR" sz="2000">
                <a:latin typeface="Verdana" pitchFamily="34" charset="0"/>
              </a:rPr>
              <a:t>Ministério da Fazenda (RFB,STN,PGFN)</a:t>
            </a:r>
          </a:p>
          <a:p>
            <a:pPr>
              <a:buClr>
                <a:schemeClr val="accent2"/>
              </a:buClr>
              <a:buFont typeface="Wingdings" pitchFamily="2" charset="2"/>
              <a:buChar char="Ø"/>
            </a:pPr>
            <a:r>
              <a:rPr lang="pt-BR" sz="2000">
                <a:latin typeface="Verdana" pitchFamily="34" charset="0"/>
              </a:rPr>
              <a:t>Ministério da Educação(SEED, SEB)</a:t>
            </a:r>
          </a:p>
          <a:p>
            <a:pPr>
              <a:buClr>
                <a:schemeClr val="accent2"/>
              </a:buClr>
              <a:buFont typeface="Wingdings" pitchFamily="2" charset="2"/>
              <a:buChar char="Ø"/>
            </a:pPr>
            <a:r>
              <a:rPr lang="pt-BR" sz="2000">
                <a:latin typeface="Verdana" pitchFamily="34" charset="0"/>
              </a:rPr>
              <a:t>Ministério Planejamento(SOF)</a:t>
            </a:r>
          </a:p>
          <a:p>
            <a:pPr>
              <a:buClr>
                <a:schemeClr val="accent2"/>
              </a:buClr>
              <a:buFont typeface="Wingdings" pitchFamily="2" charset="2"/>
              <a:buChar char="Ø"/>
            </a:pPr>
            <a:r>
              <a:rPr lang="pt-BR" sz="2000">
                <a:latin typeface="Verdana" pitchFamily="34" charset="0"/>
              </a:rPr>
              <a:t>Controladoria-Geral União - CGU</a:t>
            </a:r>
          </a:p>
        </p:txBody>
      </p:sp>
      <p:sp>
        <p:nvSpPr>
          <p:cNvPr id="39940" name="Text Box 8"/>
          <p:cNvSpPr txBox="1">
            <a:spLocks noChangeArrowheads="1"/>
          </p:cNvSpPr>
          <p:nvPr/>
        </p:nvSpPr>
        <p:spPr bwMode="auto">
          <a:xfrm>
            <a:off x="4560888" y="2930525"/>
            <a:ext cx="33591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ctr"/>
            <a:r>
              <a:rPr lang="pt-BR" sz="2000">
                <a:solidFill>
                  <a:schemeClr val="accent2"/>
                </a:solidFill>
                <a:latin typeface="Verdana" pitchFamily="34" charset="0"/>
              </a:rPr>
              <a:t>Estadual</a:t>
            </a:r>
          </a:p>
          <a:p>
            <a:pPr>
              <a:buClr>
                <a:schemeClr val="accent2"/>
              </a:buClr>
              <a:buFont typeface="Wingdings" pitchFamily="2" charset="2"/>
              <a:buChar char="Ø"/>
            </a:pPr>
            <a:r>
              <a:rPr lang="pt-BR" sz="2000">
                <a:latin typeface="Verdana" pitchFamily="34" charset="0"/>
              </a:rPr>
              <a:t>Secretarias Estaduais:</a:t>
            </a:r>
          </a:p>
          <a:p>
            <a:r>
              <a:rPr lang="pt-BR" sz="2000">
                <a:latin typeface="Verdana" pitchFamily="34" charset="0"/>
              </a:rPr>
              <a:t>  Fazenda e Educação</a:t>
            </a:r>
          </a:p>
          <a:p>
            <a:pPr>
              <a:buClr>
                <a:schemeClr val="accent2"/>
              </a:buClr>
              <a:buFont typeface="Wingdings" pitchFamily="2" charset="2"/>
              <a:buChar char="Ø"/>
            </a:pPr>
            <a:r>
              <a:rPr lang="pt-BR" sz="2000">
                <a:latin typeface="Verdana" pitchFamily="34" charset="0"/>
              </a:rPr>
              <a:t>CGU, RFB,MP</a:t>
            </a:r>
          </a:p>
        </p:txBody>
      </p:sp>
      <p:sp>
        <p:nvSpPr>
          <p:cNvPr id="39941" name="Text Box 9"/>
          <p:cNvSpPr txBox="1">
            <a:spLocks noChangeArrowheads="1"/>
          </p:cNvSpPr>
          <p:nvPr/>
        </p:nvSpPr>
        <p:spPr bwMode="auto">
          <a:xfrm>
            <a:off x="4303713" y="4324350"/>
            <a:ext cx="387191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ctr"/>
            <a:r>
              <a:rPr lang="pt-BR" sz="2000">
                <a:solidFill>
                  <a:schemeClr val="accent2"/>
                </a:solidFill>
                <a:latin typeface="Verdana" pitchFamily="34" charset="0"/>
              </a:rPr>
              <a:t>Municipal</a:t>
            </a:r>
          </a:p>
          <a:p>
            <a:pPr>
              <a:buClr>
                <a:schemeClr val="accent2"/>
              </a:buClr>
              <a:buFont typeface="Wingdings" pitchFamily="2" charset="2"/>
              <a:buChar char="Ø"/>
            </a:pPr>
            <a:r>
              <a:rPr lang="pt-BR" sz="2000">
                <a:latin typeface="Verdana" pitchFamily="34" charset="0"/>
              </a:rPr>
              <a:t>Secretarias Municipais:</a:t>
            </a:r>
          </a:p>
          <a:p>
            <a:pPr>
              <a:buFont typeface="Wingdings" pitchFamily="2" charset="2"/>
              <a:buNone/>
            </a:pPr>
            <a:r>
              <a:rPr lang="pt-BR" sz="2000">
                <a:latin typeface="Verdana" pitchFamily="34" charset="0"/>
              </a:rPr>
              <a:t>  Finanças e Educação</a:t>
            </a:r>
          </a:p>
          <a:p>
            <a:pPr>
              <a:buClr>
                <a:schemeClr val="accent2"/>
              </a:buClr>
              <a:buFont typeface="Wingdings" pitchFamily="2" charset="2"/>
              <a:buChar char="Ø"/>
            </a:pPr>
            <a:r>
              <a:rPr lang="pt-BR" sz="2000">
                <a:latin typeface="Verdana" pitchFamily="34" charset="0"/>
              </a:rPr>
              <a:t> CGU e Outras Instituições</a:t>
            </a:r>
          </a:p>
        </p:txBody>
      </p:sp>
      <p:sp>
        <p:nvSpPr>
          <p:cNvPr id="39942" name="2 Rectángulo"/>
          <p:cNvSpPr>
            <a:spLocks noChangeArrowheads="1"/>
          </p:cNvSpPr>
          <p:nvPr/>
        </p:nvSpPr>
        <p:spPr bwMode="auto">
          <a:xfrm>
            <a:off x="90488" y="5876925"/>
            <a:ext cx="8964612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_tradnl" sz="2800" b="1">
                <a:cs typeface="Times New Roman" pitchFamily="18" charset="0"/>
              </a:rPr>
              <a:t>Educación fiscal política de Estado, búsqueda de cohesión interinstitucional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812800" y="549275"/>
            <a:ext cx="82296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lIns="0" rIns="0" bIns="0" anchor="b">
            <a:normAutofit fontScale="82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s-ES_tradnl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ES_tradnl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Alianza con otras instituciones</a:t>
            </a:r>
            <a:br>
              <a:rPr lang="es-ES_tradnl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s-ES" sz="36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431800" y="476250"/>
            <a:ext cx="10229850" cy="11430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s-ES_tradnl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Alianza con el sector privado y  </a:t>
            </a:r>
            <a:br>
              <a:rPr lang="es-ES_tradnl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ES_tradnl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 sociedad civil </a:t>
            </a:r>
            <a:endParaRPr lang="es-ES" sz="3600" b="1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198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68688" y="1943100"/>
            <a:ext cx="21939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 Box 9"/>
          <p:cNvSpPr txBox="1">
            <a:spLocks noChangeArrowheads="1"/>
          </p:cNvSpPr>
          <p:nvPr/>
        </p:nvSpPr>
        <p:spPr bwMode="auto">
          <a:xfrm>
            <a:off x="-1371600" y="5334000"/>
            <a:ext cx="647065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800"/>
              <a:t>Centros comerciales y </a:t>
            </a:r>
          </a:p>
          <a:p>
            <a:pPr algn="ctr">
              <a:spcBef>
                <a:spcPct val="50000"/>
              </a:spcBef>
            </a:pPr>
            <a:r>
              <a:rPr lang="es-ES_tradnl" sz="1800"/>
              <a:t>Museos de Niños</a:t>
            </a:r>
          </a:p>
          <a:p>
            <a:pPr algn="ctr">
              <a:spcBef>
                <a:spcPct val="50000"/>
              </a:spcBef>
            </a:pPr>
            <a:r>
              <a:rPr lang="es-ES_tradnl" sz="1800"/>
              <a:t>(Argentina, Uruguay y Costa Rica) </a:t>
            </a:r>
            <a:endParaRPr lang="es-ES" sz="1800"/>
          </a:p>
        </p:txBody>
      </p:sp>
      <p:sp>
        <p:nvSpPr>
          <p:cNvPr id="41989" name="Text Box 9"/>
          <p:cNvSpPr txBox="1">
            <a:spLocks noChangeArrowheads="1"/>
          </p:cNvSpPr>
          <p:nvPr/>
        </p:nvSpPr>
        <p:spPr bwMode="auto">
          <a:xfrm>
            <a:off x="1447800" y="5181600"/>
            <a:ext cx="647065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800"/>
              <a:t>PCT – Ceará </a:t>
            </a:r>
          </a:p>
          <a:p>
            <a:pPr algn="ctr">
              <a:spcBef>
                <a:spcPct val="50000"/>
              </a:spcBef>
            </a:pPr>
            <a:r>
              <a:rPr lang="es-ES_tradnl" sz="1800"/>
              <a:t>Grupo O Povo</a:t>
            </a:r>
          </a:p>
          <a:p>
            <a:pPr algn="ctr">
              <a:spcBef>
                <a:spcPct val="50000"/>
              </a:spcBef>
            </a:pPr>
            <a:r>
              <a:rPr lang="es-ES_tradnl" sz="1800"/>
              <a:t> </a:t>
            </a:r>
            <a:endParaRPr lang="es-ES" sz="1800"/>
          </a:p>
        </p:txBody>
      </p:sp>
      <p:pic>
        <p:nvPicPr>
          <p:cNvPr id="41990" name="Picture 2" descr="C:\Users\Ángeles\Desktop\CIERRE PROYECTO PILOTO\DSCF716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828800"/>
            <a:ext cx="3048000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2205038"/>
            <a:ext cx="3175000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2" name="Text Box 9"/>
          <p:cNvSpPr txBox="1">
            <a:spLocks noChangeArrowheads="1"/>
          </p:cNvSpPr>
          <p:nvPr/>
        </p:nvSpPr>
        <p:spPr bwMode="auto">
          <a:xfrm>
            <a:off x="5695950" y="4668838"/>
            <a:ext cx="3348038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800"/>
              <a:t>Cámara de comercio, clubes de servicios, medios de comunicación, Universidades</a:t>
            </a:r>
          </a:p>
          <a:p>
            <a:pPr algn="ctr">
              <a:spcBef>
                <a:spcPct val="50000"/>
              </a:spcBef>
            </a:pPr>
            <a:r>
              <a:rPr lang="es-ES_tradnl" sz="1800"/>
              <a:t>(Maringá, Brasil)</a:t>
            </a:r>
            <a:endParaRPr lang="es-E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9"/>
          <p:cNvSpPr txBox="1">
            <a:spLocks noChangeArrowheads="1"/>
          </p:cNvSpPr>
          <p:nvPr/>
        </p:nvSpPr>
        <p:spPr bwMode="auto">
          <a:xfrm>
            <a:off x="-1676400" y="5181600"/>
            <a:ext cx="647065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800"/>
              <a:t>Consejo Nacional de </a:t>
            </a:r>
            <a:endParaRPr lang="es-ES_tradnl" sz="1800"/>
          </a:p>
          <a:p>
            <a:pPr algn="ctr">
              <a:spcBef>
                <a:spcPct val="50000"/>
              </a:spcBef>
            </a:pPr>
            <a:r>
              <a:rPr lang="es-ES" sz="1800"/>
              <a:t>Televisión </a:t>
            </a:r>
            <a:r>
              <a:rPr lang="es-ES_tradnl" sz="1800"/>
              <a:t>de Chile </a:t>
            </a:r>
            <a:r>
              <a:rPr lang="es-ES" sz="1800"/>
              <a:t>(CNTV), </a:t>
            </a:r>
          </a:p>
          <a:p>
            <a:pPr algn="ctr">
              <a:spcBef>
                <a:spcPct val="50000"/>
              </a:spcBef>
            </a:pPr>
            <a:endParaRPr lang="es-ES" sz="1800"/>
          </a:p>
        </p:txBody>
      </p:sp>
      <p:sp>
        <p:nvSpPr>
          <p:cNvPr id="43011" name="Text Box 9"/>
          <p:cNvSpPr txBox="1">
            <a:spLocks noChangeArrowheads="1"/>
          </p:cNvSpPr>
          <p:nvPr/>
        </p:nvSpPr>
        <p:spPr bwMode="auto">
          <a:xfrm>
            <a:off x="4583113" y="5210175"/>
            <a:ext cx="3348037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800"/>
              <a:t>Municipio Cabal  </a:t>
            </a:r>
          </a:p>
          <a:p>
            <a:pPr algn="ctr">
              <a:spcBef>
                <a:spcPct val="50000"/>
              </a:spcBef>
            </a:pPr>
            <a:r>
              <a:rPr lang="es-ES_tradnl" sz="1800"/>
              <a:t>(Guatemala)</a:t>
            </a:r>
            <a:endParaRPr lang="es-ES" sz="180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68313" y="836613"/>
            <a:ext cx="82296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l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s-ES_tradnl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ES_tradnl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Alianza con otras instituciones</a:t>
            </a:r>
            <a:br>
              <a:rPr lang="es-ES_tradnl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s-ES" sz="36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3013" name="Picture 8" descr="http://t0.gstatic.com/images?q=tbn:ANd9GcSch2p0blM_g5T95Eaw2HnOoi-Mn5KGY5ihFkTaqftpTHWuam-ORQ">
            <a:hlinkClick r:id="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388" y="2247900"/>
            <a:ext cx="3470275" cy="259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8" descr="http://eurosocialfiscal.org/uploads/images/20101013_141006_fot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4250" y="2400300"/>
            <a:ext cx="2970213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238250" y="746125"/>
            <a:ext cx="11852275" cy="1143000"/>
          </a:xfrm>
        </p:spPr>
        <p:txBody>
          <a:bodyPr lIns="91435" tIns="45718" rIns="91435" bIns="45718">
            <a:normAutofit/>
          </a:bodyPr>
          <a:lstStyle/>
          <a:p>
            <a:pPr algn="ctr" eaLnBrk="1" hangingPunct="1">
              <a:defRPr/>
            </a:pPr>
            <a:r>
              <a:rPr lang="es-ES_tradnl" sz="3100" b="1" dirty="0" smtClean="0">
                <a:solidFill>
                  <a:schemeClr val="tx1"/>
                </a:solidFill>
                <a:cs typeface="Arial" pitchFamily="34" charset="0"/>
              </a:rPr>
              <a:t>Cambio de estrategia instituciones fiscales  </a:t>
            </a:r>
            <a:r>
              <a:rPr lang="es-ES_tradnl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/>
            </a:r>
            <a:br>
              <a:rPr lang="es-ES_tradnl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</a:br>
            <a:endParaRPr lang="es-ES" sz="3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31763" y="1066800"/>
            <a:ext cx="9012237" cy="344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marL="271463" indent="-271463">
              <a:lnSpc>
                <a:spcPct val="90000"/>
              </a:lnSpc>
              <a:spcBef>
                <a:spcPct val="20000"/>
              </a:spcBef>
              <a:buClr>
                <a:srgbClr val="0BD0D9"/>
              </a:buClr>
              <a:buSzPct val="95000"/>
            </a:pPr>
            <a:endParaRPr lang="es-ES_tradnl" sz="3000" b="1"/>
          </a:p>
          <a:p>
            <a:pPr marL="271463" indent="-271463">
              <a:lnSpc>
                <a:spcPct val="90000"/>
              </a:lnSpc>
              <a:spcBef>
                <a:spcPts val="850"/>
              </a:spcBef>
              <a:spcAft>
                <a:spcPts val="85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es-ES_tradnl" sz="3000"/>
              <a:t>Abandono de enfoques meramente coercitivos; </a:t>
            </a:r>
          </a:p>
          <a:p>
            <a:pPr marL="271463" indent="-271463">
              <a:lnSpc>
                <a:spcPct val="90000"/>
              </a:lnSpc>
              <a:spcBef>
                <a:spcPts val="850"/>
              </a:spcBef>
              <a:spcAft>
                <a:spcPts val="85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es-ES_tradnl" sz="3000"/>
              <a:t>Mayor énfasis en estrategias para fomentar el cumplimiento voluntario: mejor prestación de servicios y mayor comunica</a:t>
            </a:r>
            <a:r>
              <a:rPr lang="es-ES" sz="3000"/>
              <a:t>ción</a:t>
            </a:r>
            <a:r>
              <a:rPr lang="es-ES_tradnl" sz="3000"/>
              <a:t>;</a:t>
            </a:r>
          </a:p>
          <a:p>
            <a:pPr marL="271463" indent="-271463">
              <a:lnSpc>
                <a:spcPct val="90000"/>
              </a:lnSpc>
              <a:spcBef>
                <a:spcPts val="850"/>
              </a:spcBef>
              <a:spcAft>
                <a:spcPts val="85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es-ES_tradnl" sz="3000"/>
              <a:t>Mayor énfasis en prevenir la corrupción; </a:t>
            </a:r>
          </a:p>
          <a:p>
            <a:pPr marL="271463" indent="-271463">
              <a:lnSpc>
                <a:spcPct val="90000"/>
              </a:lnSpc>
              <a:spcBef>
                <a:spcPts val="850"/>
              </a:spcBef>
              <a:spcAft>
                <a:spcPts val="85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es-ES_tradnl" sz="3000"/>
              <a:t>Contribuyente como aliado en pago de los impuestos y en la vigilancia del gasto;  </a:t>
            </a:r>
          </a:p>
          <a:p>
            <a:pPr marL="271463" indent="-271463">
              <a:lnSpc>
                <a:spcPct val="90000"/>
              </a:lnSpc>
              <a:spcBef>
                <a:spcPts val="850"/>
              </a:spcBef>
              <a:spcAft>
                <a:spcPts val="85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es-ES_tradnl" sz="3000"/>
              <a:t>C</a:t>
            </a:r>
            <a:r>
              <a:rPr lang="es-ES" sz="3000"/>
              <a:t>ambio </a:t>
            </a:r>
            <a:r>
              <a:rPr lang="es-ES_tradnl" sz="3000"/>
              <a:t>cultura fiscal interno y externo necesita de estrategias y metodologías</a:t>
            </a:r>
            <a:r>
              <a:rPr lang="es-ES" sz="3000"/>
              <a:t> </a:t>
            </a:r>
            <a:r>
              <a:rPr lang="es-ES" sz="3000" b="1"/>
              <a:t>educa</a:t>
            </a:r>
            <a:r>
              <a:rPr lang="es-ES_tradnl" sz="3000" b="1"/>
              <a:t>tivas.  </a:t>
            </a:r>
            <a:endParaRPr lang="es-ES_tradnl" sz="3000"/>
          </a:p>
          <a:p>
            <a:pPr marL="271463" indent="-271463">
              <a:lnSpc>
                <a:spcPct val="90000"/>
              </a:lnSpc>
              <a:spcBef>
                <a:spcPts val="850"/>
              </a:spcBef>
              <a:spcAft>
                <a:spcPts val="850"/>
              </a:spcAft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es-ES_tradnl" sz="3000"/>
          </a:p>
          <a:p>
            <a:pPr marL="271463" indent="-271463">
              <a:lnSpc>
                <a:spcPct val="90000"/>
              </a:lnSpc>
              <a:spcBef>
                <a:spcPct val="20000"/>
              </a:spcBef>
              <a:buClr>
                <a:srgbClr val="0BD0D9"/>
              </a:buClr>
              <a:buSzPct val="95000"/>
            </a:pPr>
            <a:endParaRPr lang="es-ES_tradnl" sz="3000"/>
          </a:p>
          <a:p>
            <a:pPr marL="271463" indent="-271463">
              <a:lnSpc>
                <a:spcPct val="9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endParaRPr lang="es-ES" sz="3000"/>
          </a:p>
          <a:p>
            <a:pPr marL="271463" indent="-271463">
              <a:lnSpc>
                <a:spcPct val="9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endParaRPr lang="es-ES" sz="3000"/>
          </a:p>
          <a:p>
            <a:pPr marL="271463" indent="-271463">
              <a:lnSpc>
                <a:spcPct val="9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endParaRPr lang="es-ES_tradnl" sz="3000"/>
          </a:p>
          <a:p>
            <a:pPr marL="271463" indent="-271463" algn="just">
              <a:lnSpc>
                <a:spcPct val="90000"/>
              </a:lnSpc>
              <a:spcBef>
                <a:spcPct val="20000"/>
              </a:spcBef>
              <a:buClr>
                <a:srgbClr val="0BD0D9"/>
              </a:buClr>
              <a:buSzPct val="95000"/>
            </a:pPr>
            <a:endParaRPr lang="es-ES" sz="300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1 Rectángulo"/>
          <p:cNvSpPr>
            <a:spLocks noChangeArrowheads="1"/>
          </p:cNvSpPr>
          <p:nvPr/>
        </p:nvSpPr>
        <p:spPr bwMode="auto">
          <a:xfrm>
            <a:off x="0" y="5241925"/>
            <a:ext cx="93980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ctr"/>
            <a:r>
              <a:rPr lang="pt-BR" sz="2500" b="1"/>
              <a:t>Participación de instituciones claves </a:t>
            </a:r>
          </a:p>
          <a:p>
            <a:pPr algn="ctr"/>
            <a:r>
              <a:rPr lang="pt-BR" sz="2500" b="1"/>
              <a:t>Transpartencia y control social  del gasto aproveachando los esfuerzos por cambiar cultura ciudadana respecto a la corrupción</a:t>
            </a:r>
            <a:endParaRPr lang="es-ES_tradnl" sz="2500" b="1"/>
          </a:p>
        </p:txBody>
      </p:sp>
      <p:pic>
        <p:nvPicPr>
          <p:cNvPr id="40963" name="Picture 4" descr="capagibi_versao02curv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1828800"/>
            <a:ext cx="3200400" cy="31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60388" y="620713"/>
            <a:ext cx="82296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lIns="0" rIns="0" bIns="0" anchor="b">
            <a:normAutofit fontScale="82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s-ES_tradnl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ES_tradnl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Alianza con otras instituciones</a:t>
            </a:r>
            <a:br>
              <a:rPr lang="es-ES_tradnl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s-ES" sz="36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0638" y="895350"/>
            <a:ext cx="8904287" cy="5962650"/>
          </a:xfrm>
        </p:spPr>
        <p:txBody>
          <a:bodyPr lIns="91435" tIns="45718" rIns="91435" bIns="45718"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es-ES" sz="2800" smtClean="0"/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mtClean="0">
                <a:cs typeface="Times New Roman" pitchFamily="18" charset="0"/>
              </a:rPr>
              <a:t>¿Pueden las Administraciones tributarias trabajar la educación fiscal en sentido amplio sin contar com la colaboración de otros actores del Estado? </a:t>
            </a:r>
            <a:endParaRPr lang="es-ES_tradnl" smtClean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_tradnl" smtClean="0">
                <a:cs typeface="Times New Roman" pitchFamily="18" charset="0"/>
              </a:rPr>
              <a:t>¿Cómo se debe articular la colaboración de las Administraciones tributarias con otras instituciones fiscales: presupuesto, gasto y control? 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_tradnl" smtClean="0">
                <a:cs typeface="Times New Roman" pitchFamily="18" charset="0"/>
              </a:rPr>
              <a:t>¿Cuál es el mecanismo de coordinación más adecuado? 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_tradnl" smtClean="0">
                <a:cs typeface="Times New Roman" pitchFamily="18" charset="0"/>
              </a:rPr>
              <a:t>¿No corremos el riesgo de dispersarnos? 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_tradnl" smtClean="0">
                <a:cs typeface="Times New Roman" pitchFamily="18" charset="0"/>
              </a:rPr>
              <a:t>¿Qué problemática presenta la colaboración con el sector privado? </a:t>
            </a:r>
          </a:p>
          <a:p>
            <a:pPr marL="682625" lvl="1" indent="-401638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s-ES" sz="2800" smtClean="0">
              <a:cs typeface="Times New Roman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57213" y="0"/>
            <a:ext cx="8586787" cy="1143000"/>
          </a:xfrm>
          <a:prstGeom prst="rect">
            <a:avLst/>
          </a:prstGeom>
          <a:noFill/>
          <a:ln>
            <a:noFill/>
          </a:ln>
          <a:extLst/>
        </p:spPr>
        <p:txBody>
          <a:bodyPr lIns="91435" tIns="45718" rIns="91435" bIns="45718" anchor="b"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Alianzas institucionales    </a:t>
            </a:r>
            <a:endParaRPr lang="es-ES" sz="3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4036" name="Picture 2" descr="C:\Users\Borja\AppData\Local\Microsoft\Windows\Temporary Internet Files\Content.IE5\ZJNDZG4B\MP900315598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800" y="5257800"/>
            <a:ext cx="19812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19250" y="188913"/>
            <a:ext cx="8229600" cy="1143000"/>
          </a:xfrm>
        </p:spPr>
        <p:txBody>
          <a:bodyPr lIns="91435" tIns="45718" rIns="91435" bIns="45718"/>
          <a:lstStyle/>
          <a:p>
            <a:r>
              <a:rPr lang="es-ES_tradnl" sz="3700" b="1" smtClean="0">
                <a:solidFill>
                  <a:schemeClr val="tx1"/>
                </a:solidFill>
              </a:rPr>
              <a:t>Educación no formal </a:t>
            </a:r>
            <a:endParaRPr lang="es-ES" sz="3700" b="1" smtClean="0">
              <a:solidFill>
                <a:schemeClr val="tx1"/>
              </a:solidFill>
            </a:endParaRPr>
          </a:p>
        </p:txBody>
      </p:sp>
      <p:pic>
        <p:nvPicPr>
          <p:cNvPr id="45059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24100"/>
            <a:ext cx="4419600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3" descr="C:\Users\Borja\Pictures\Paraná\DSCF71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1225" y="2324100"/>
            <a:ext cx="4416425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0"/>
            <a:ext cx="8229600" cy="1143000"/>
          </a:xfrm>
        </p:spPr>
        <p:txBody>
          <a:bodyPr lIns="91435" tIns="45718" rIns="91435" bIns="45718">
            <a:normAutofit fontScale="90000"/>
          </a:bodyPr>
          <a:lstStyle/>
          <a:p>
            <a:pPr algn="ctr" eaLnBrk="1" hangingPunct="1">
              <a:defRPr/>
            </a:pPr>
            <a:r>
              <a:rPr lang="es-ES_tradnl" sz="3600" b="1" dirty="0">
                <a:solidFill>
                  <a:schemeClr val="tx1"/>
                </a:solidFill>
              </a:rPr>
              <a:t/>
            </a:r>
            <a:br>
              <a:rPr lang="es-ES_tradnl" sz="3600" b="1" dirty="0">
                <a:solidFill>
                  <a:schemeClr val="tx1"/>
                </a:solidFill>
              </a:rPr>
            </a:br>
            <a:endParaRPr lang="es-ES" sz="3600" b="1" dirty="0">
              <a:solidFill>
                <a:schemeClr val="tx1"/>
              </a:solidFill>
            </a:endParaRP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304800" y="1457325"/>
            <a:ext cx="88392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marL="271463" indent="-271463">
              <a:lnSpc>
                <a:spcPct val="9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pt-BR" sz="3000"/>
              <a:t>Llegada masiva a los jovenes, sus familias y amigos: comunicación e imagen institucional;</a:t>
            </a:r>
            <a:endParaRPr lang="es-ES" sz="3000"/>
          </a:p>
          <a:p>
            <a:pPr marL="271463" indent="-271463">
              <a:lnSpc>
                <a:spcPct val="9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pt-BR" sz="3000"/>
              <a:t>Inicialmente poco organizadas, intermitentes, con poca intencionalidad educativa y más recaudatoria (loterías fiscales) o de mera publicidad institucional;  </a:t>
            </a:r>
          </a:p>
          <a:p>
            <a:pPr marL="271463" indent="-271463">
              <a:lnSpc>
                <a:spcPct val="9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pt-BR" sz="3000"/>
              <a:t>Cada vez más sólidas y creativas, y con mayor intencionalidad educativa: “el juego no es un juego”. </a:t>
            </a:r>
          </a:p>
          <a:p>
            <a:pPr marL="271463" indent="-271463">
              <a:lnSpc>
                <a:spcPct val="9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pt-BR" sz="3000"/>
              <a:t>Importancia de su vinculación con el sistema educativo como actividades extraescolares; </a:t>
            </a:r>
          </a:p>
        </p:txBody>
      </p:sp>
      <p:sp>
        <p:nvSpPr>
          <p:cNvPr id="46084" name="Rectangle 2"/>
          <p:cNvSpPr txBox="1">
            <a:spLocks noChangeArrowheads="1"/>
          </p:cNvSpPr>
          <p:nvPr/>
        </p:nvSpPr>
        <p:spPr bwMode="auto">
          <a:xfrm>
            <a:off x="2195513" y="63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b"/>
          <a:lstStyle/>
          <a:p>
            <a:pPr eaLnBrk="0" hangingPunct="0"/>
            <a:r>
              <a:rPr lang="es-ES_tradnl" sz="3700" b="1"/>
              <a:t>Educación no formal </a:t>
            </a:r>
            <a:endParaRPr lang="es-ES" sz="3700" b="1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28800" y="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_tradnl" sz="37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Educación no formal </a:t>
            </a:r>
            <a:endParaRPr lang="es-ES" sz="3700" b="1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7107" name="Text Box 9"/>
          <p:cNvSpPr txBox="1">
            <a:spLocks noChangeArrowheads="1"/>
          </p:cNvSpPr>
          <p:nvPr/>
        </p:nvSpPr>
        <p:spPr bwMode="auto">
          <a:xfrm>
            <a:off x="158750" y="6491288"/>
            <a:ext cx="6470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800"/>
              <a:t>Serie TV: Banda de Rock  </a:t>
            </a:r>
            <a:endParaRPr lang="es-ES" sz="1800"/>
          </a:p>
        </p:txBody>
      </p:sp>
      <p:sp>
        <p:nvSpPr>
          <p:cNvPr id="47108" name="Text Box 9"/>
          <p:cNvSpPr txBox="1">
            <a:spLocks noChangeArrowheads="1"/>
          </p:cNvSpPr>
          <p:nvPr/>
        </p:nvSpPr>
        <p:spPr bwMode="auto">
          <a:xfrm>
            <a:off x="347663" y="3254375"/>
            <a:ext cx="6470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800"/>
              <a:t>Semana de cultura tributaria / fiscal </a:t>
            </a:r>
            <a:endParaRPr lang="es-ES" sz="1800"/>
          </a:p>
        </p:txBody>
      </p:sp>
      <p:pic>
        <p:nvPicPr>
          <p:cNvPr id="47109" name="Picture 10" descr="http://t0.gstatic.com/images?q=tbn:ANd9GcSch2p0blM_g5T95Eaw2HnOoi-Mn5KGY5ihFkTaqftpTHWuam-ORQ">
            <a:hlinkClick r:id="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813" y="3844925"/>
            <a:ext cx="3097212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2" descr="C:\Users\Borja\RED DE EDUCACIÓN FISCAL\PUBLICACIÓN\CAPÍTULOS RECIBIDOS\FInales para editar\FINDE FINAL\SITUACIÓN DE LA EDU FISCAL\IMÁGENES Y GRÁFICOS CAPÍTULO 2\DSCF674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81775" y="762000"/>
            <a:ext cx="228441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1" name="Text Box 9"/>
          <p:cNvSpPr txBox="1">
            <a:spLocks noChangeArrowheads="1"/>
          </p:cNvSpPr>
          <p:nvPr/>
        </p:nvSpPr>
        <p:spPr bwMode="auto">
          <a:xfrm>
            <a:off x="7086600" y="3962400"/>
            <a:ext cx="3200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800"/>
              <a:t>Teatro </a:t>
            </a:r>
            <a:endParaRPr lang="es-ES" sz="1800"/>
          </a:p>
        </p:txBody>
      </p:sp>
      <p:graphicFrame>
        <p:nvGraphicFramePr>
          <p:cNvPr id="137216" name="Object 15"/>
          <p:cNvGraphicFramePr>
            <a:graphicFrameLocks noChangeAspect="1"/>
          </p:cNvGraphicFramePr>
          <p:nvPr/>
        </p:nvGraphicFramePr>
        <p:xfrm>
          <a:off x="158750" y="1744663"/>
          <a:ext cx="4086225" cy="1509712"/>
        </p:xfrm>
        <a:graphic>
          <a:graphicData uri="http://schemas.openxmlformats.org/presentationml/2006/ole">
            <p:oleObj spid="_x0000_s137216" name="Imagen de mapa de bits" r:id="rId6" imgW="6392167" imgH="2362530" progId="Paint.Picture">
              <p:embed/>
            </p:oleObj>
          </a:graphicData>
        </a:graphic>
      </p:graphicFrame>
      <p:pic>
        <p:nvPicPr>
          <p:cNvPr id="47113" name="7 Imagen" descr="C:\Documents and Settings\bdiaz\Escritorio\PROYECTO PILOTO\CIERRE PROYECTO PILOTO\CIERRE PROYECTO PILOTO\DSCF701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67400" y="4343400"/>
            <a:ext cx="2913063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4" name="Text Box 9"/>
          <p:cNvSpPr txBox="1">
            <a:spLocks noChangeArrowheads="1"/>
          </p:cNvSpPr>
          <p:nvPr/>
        </p:nvSpPr>
        <p:spPr bwMode="auto">
          <a:xfrm>
            <a:off x="5943600" y="6491288"/>
            <a:ext cx="3200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800"/>
              <a:t>Juegos predeportivos  </a:t>
            </a:r>
            <a:endParaRPr lang="es-ES" sz="1800"/>
          </a:p>
        </p:txBody>
      </p:sp>
      <p:pic>
        <p:nvPicPr>
          <p:cNvPr id="47115" name="11 Imagen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32200" y="3722688"/>
            <a:ext cx="2030413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6" name="Text Box 9"/>
          <p:cNvSpPr txBox="1">
            <a:spLocks noChangeArrowheads="1"/>
          </p:cNvSpPr>
          <p:nvPr/>
        </p:nvSpPr>
        <p:spPr bwMode="auto">
          <a:xfrm>
            <a:off x="3886200" y="6491288"/>
            <a:ext cx="3200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800"/>
              <a:t>Ferias  </a:t>
            </a:r>
            <a:endParaRPr lang="es-ES" sz="1800"/>
          </a:p>
        </p:txBody>
      </p:sp>
      <p:pic>
        <p:nvPicPr>
          <p:cNvPr id="47117" name="Picture 17" descr="III Festival">
            <a:hlinkClick r:id="" tooltip="III Festival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95800" y="1219200"/>
            <a:ext cx="19939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8" name="Text Box 9"/>
          <p:cNvSpPr txBox="1">
            <a:spLocks noChangeArrowheads="1"/>
          </p:cNvSpPr>
          <p:nvPr/>
        </p:nvSpPr>
        <p:spPr bwMode="auto">
          <a:xfrm>
            <a:off x="4876800" y="3124200"/>
            <a:ext cx="3200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800"/>
              <a:t>Festivales  </a:t>
            </a:r>
            <a:endParaRPr lang="es-E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3" descr="http://eurosocialfiscal.org/uploads/images/20080829_130816_Dibuj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1613" y="4025900"/>
            <a:ext cx="3008312" cy="215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8 Imagen" descr="C:\Documents and Settings\bdiaz\Escritorio\PROYECTO PILOTO\ACTO DE LANZAMIENTO\Recrehacienda\Fotos celia\Imagen espaci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0688" y="1370013"/>
            <a:ext cx="3076575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 Box 9"/>
          <p:cNvSpPr txBox="1">
            <a:spLocks noChangeArrowheads="1"/>
          </p:cNvSpPr>
          <p:nvPr/>
        </p:nvSpPr>
        <p:spPr bwMode="auto">
          <a:xfrm>
            <a:off x="434975" y="3414713"/>
            <a:ext cx="6470650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800"/>
              <a:t>El Salvador, dentro del MH </a:t>
            </a:r>
            <a:endParaRPr lang="es-ES" sz="1800"/>
          </a:p>
        </p:txBody>
      </p:sp>
      <p:sp>
        <p:nvSpPr>
          <p:cNvPr id="48133" name="Text Box 9"/>
          <p:cNvSpPr txBox="1">
            <a:spLocks noChangeArrowheads="1"/>
          </p:cNvSpPr>
          <p:nvPr/>
        </p:nvSpPr>
        <p:spPr bwMode="auto">
          <a:xfrm>
            <a:off x="0" y="6229350"/>
            <a:ext cx="6470650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800"/>
              <a:t>Costa Rica, Museo de los Niños, San José </a:t>
            </a:r>
            <a:endParaRPr lang="es-ES" sz="1800"/>
          </a:p>
        </p:txBody>
      </p:sp>
      <p:sp>
        <p:nvSpPr>
          <p:cNvPr id="48134" name="Text Box 9"/>
          <p:cNvSpPr txBox="1">
            <a:spLocks noChangeArrowheads="1"/>
          </p:cNvSpPr>
          <p:nvPr/>
        </p:nvSpPr>
        <p:spPr bwMode="auto">
          <a:xfrm>
            <a:off x="4854575" y="6180138"/>
            <a:ext cx="6470650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800"/>
              <a:t>Uruguay dentro de un centro comercial </a:t>
            </a:r>
            <a:endParaRPr lang="es-ES" sz="1800"/>
          </a:p>
        </p:txBody>
      </p:sp>
      <p:sp>
        <p:nvSpPr>
          <p:cNvPr id="48135" name="Text Box 9"/>
          <p:cNvSpPr txBox="1">
            <a:spLocks noChangeArrowheads="1"/>
          </p:cNvSpPr>
          <p:nvPr/>
        </p:nvSpPr>
        <p:spPr bwMode="auto">
          <a:xfrm>
            <a:off x="5299075" y="3414713"/>
            <a:ext cx="6470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800"/>
              <a:t>Argentina, Shoppings </a:t>
            </a:r>
            <a:endParaRPr lang="es-ES" sz="1800"/>
          </a:p>
        </p:txBody>
      </p:sp>
      <p:pic>
        <p:nvPicPr>
          <p:cNvPr id="48136" name="Picture 1" descr="http://eurosocialfiscal.org/uploads/images/20071009_221032_Avio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1613" y="1539875"/>
            <a:ext cx="2813050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7" name="Rectangle 2">
            <a:hlinkClick r:id=""/>
          </p:cNvPr>
          <p:cNvSpPr>
            <a:spLocks noChangeArrowheads="1"/>
          </p:cNvSpPr>
          <p:nvPr/>
        </p:nvSpPr>
        <p:spPr bwMode="auto">
          <a:xfrm>
            <a:off x="0" y="-279400"/>
            <a:ext cx="91440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 anchor="ctr">
            <a:spAutoFit/>
          </a:bodyPr>
          <a:lstStyle/>
          <a:p>
            <a:endParaRPr lang="es-ES_tradnl"/>
          </a:p>
        </p:txBody>
      </p:sp>
      <p:pic>
        <p:nvPicPr>
          <p:cNvPr id="48138" name="Picture 2" descr="http://eurosocialfiscal.org/uploads/images/20100712_130745_1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1650" y="3951288"/>
            <a:ext cx="29956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90600" y="0"/>
            <a:ext cx="9129713" cy="1143000"/>
          </a:xfrm>
        </p:spPr>
        <p:txBody>
          <a:bodyPr lIns="91435" tIns="45718" rIns="91435" bIns="45718"/>
          <a:lstStyle/>
          <a:p>
            <a:r>
              <a:rPr lang="es-ES_tradnl" sz="2800" b="1" smtClean="0">
                <a:solidFill>
                  <a:schemeClr val="tx1"/>
                </a:solidFill>
              </a:rPr>
              <a:t>Educación no formal: espacios de juegos  </a:t>
            </a:r>
            <a:endParaRPr lang="es-ES" sz="2800" b="1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916363"/>
            <a:ext cx="388778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1638" y="3954463"/>
            <a:ext cx="47879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88" y="1509713"/>
            <a:ext cx="7885112" cy="202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1 CuadroTexto"/>
          <p:cNvSpPr txBox="1">
            <a:spLocks noChangeArrowheads="1"/>
          </p:cNvSpPr>
          <p:nvPr/>
        </p:nvSpPr>
        <p:spPr bwMode="auto">
          <a:xfrm>
            <a:off x="2916238" y="3533775"/>
            <a:ext cx="3600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r>
              <a:rPr lang="es-ES_tradnl" sz="2000"/>
              <a:t>Kidzania, México, 2012 </a:t>
            </a:r>
          </a:p>
        </p:txBody>
      </p:sp>
      <p:sp>
        <p:nvSpPr>
          <p:cNvPr id="491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35150" y="115888"/>
            <a:ext cx="8229600" cy="1143000"/>
          </a:xfrm>
        </p:spPr>
        <p:txBody>
          <a:bodyPr lIns="91435" tIns="45718" rIns="91435" bIns="45718"/>
          <a:lstStyle/>
          <a:p>
            <a:r>
              <a:rPr lang="es-ES_tradnl" sz="3700" b="1" smtClean="0">
                <a:solidFill>
                  <a:schemeClr val="tx1"/>
                </a:solidFill>
              </a:rPr>
              <a:t>Educación no formal </a:t>
            </a:r>
            <a:endParaRPr lang="es-ES" sz="3700" b="1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39713" y="895350"/>
            <a:ext cx="8904287" cy="5962650"/>
          </a:xfrm>
        </p:spPr>
        <p:txBody>
          <a:bodyPr lIns="91435" tIns="45718" rIns="91435" bIns="45718"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es-ES" sz="2800" smtClean="0"/>
          </a:p>
          <a:p>
            <a:r>
              <a:rPr lang="es-ES_tradnl" sz="2800" smtClean="0">
                <a:cs typeface="Times New Roman" pitchFamily="18" charset="0"/>
              </a:rPr>
              <a:t>¿Cómo se logra que tengan intencionalidad educativa y que sean esfuerzos sistematizados?</a:t>
            </a:r>
          </a:p>
          <a:p>
            <a:r>
              <a:rPr lang="es-ES_tradnl" sz="2800" smtClean="0">
                <a:cs typeface="Times New Roman" pitchFamily="18" charset="0"/>
              </a:rPr>
              <a:t>¿Cómo se vinculan estas iniciativas con las actuaciones de educación formal?</a:t>
            </a:r>
          </a:p>
          <a:p>
            <a:r>
              <a:rPr lang="es-ES_tradnl" sz="2800" smtClean="0">
                <a:cs typeface="Times New Roman" pitchFamily="18" charset="0"/>
              </a:rPr>
              <a:t>¿Son compatibles con la visibilidad institucional? </a:t>
            </a:r>
          </a:p>
          <a:p>
            <a:r>
              <a:rPr lang="es-ES_tradnl" sz="2800" smtClean="0">
                <a:cs typeface="Times New Roman" pitchFamily="18" charset="0"/>
              </a:rPr>
              <a:t>¿Cuál es el coste – beneficio de los espacios de juego? ¿Es preferible un espacio de juegos dentro o fuera de los Ministerios de Hacienda?</a:t>
            </a:r>
            <a:endParaRPr lang="es-ES" sz="2800" smtClean="0">
              <a:cs typeface="Times New Roman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57213" y="0"/>
            <a:ext cx="8586787" cy="1143000"/>
          </a:xfrm>
          <a:prstGeom prst="rect">
            <a:avLst/>
          </a:prstGeom>
          <a:noFill/>
          <a:ln>
            <a:noFill/>
          </a:ln>
          <a:extLst/>
        </p:spPr>
        <p:txBody>
          <a:bodyPr lIns="91435" tIns="45718" rIns="91435" bIns="45718" anchor="b"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Educación no formal     </a:t>
            </a:r>
            <a:endParaRPr lang="es-ES" sz="3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0180" name="Picture 2" descr="C:\Users\Borja\AppData\Local\Microsoft\Windows\Temporary Internet Files\Content.IE5\ZJNDZG4B\MP900315598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5010150"/>
            <a:ext cx="25908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304800" y="0"/>
            <a:ext cx="1022985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s-ES_tradnl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Estrategia de</a:t>
            </a:r>
            <a:r>
              <a:rPr lang="es-ES_tradnl" sz="28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comunicación</a:t>
            </a:r>
            <a:endParaRPr lang="es-ES" sz="3600" b="1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04800" y="838200"/>
            <a:ext cx="8839200" cy="48402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s-ES_tradnl" sz="2800" smtClean="0"/>
          </a:p>
          <a:p>
            <a:pPr eaLnBrk="1" hangingPunct="1">
              <a:lnSpc>
                <a:spcPct val="90000"/>
              </a:lnSpc>
            </a:pPr>
            <a:r>
              <a:rPr lang="es-ES_tradnl" sz="3200" smtClean="0"/>
              <a:t>Elemento esencial para lograr un efecto multiplicador de las actuaciones; </a:t>
            </a:r>
            <a:endParaRPr lang="es-ES" sz="3200" smtClean="0"/>
          </a:p>
          <a:p>
            <a:pPr eaLnBrk="1" hangingPunct="1">
              <a:lnSpc>
                <a:spcPct val="90000"/>
              </a:lnSpc>
            </a:pPr>
            <a:r>
              <a:rPr lang="es-ES_tradnl" sz="3200" smtClean="0"/>
              <a:t>Pocos países </a:t>
            </a:r>
            <a:r>
              <a:rPr lang="es-ES" sz="3200" smtClean="0"/>
              <a:t>implementan campañas intensivas dado el costo elevado por difusión en los medios masivos</a:t>
            </a:r>
            <a:r>
              <a:rPr lang="es-ES_tradnl" sz="3200" smtClean="0"/>
              <a:t>;</a:t>
            </a:r>
          </a:p>
          <a:p>
            <a:pPr eaLnBrk="1" hangingPunct="1">
              <a:lnSpc>
                <a:spcPct val="90000"/>
              </a:lnSpc>
            </a:pPr>
            <a:r>
              <a:rPr lang="es-ES_tradnl" sz="3200" smtClean="0"/>
              <a:t>Relevancia de las nuevas tecnologías. 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es-ES" sz="3200" smtClean="0"/>
          </a:p>
          <a:p>
            <a:pPr eaLnBrk="1" hangingPunct="1">
              <a:lnSpc>
                <a:spcPct val="90000"/>
              </a:lnSpc>
            </a:pPr>
            <a:endParaRPr lang="es-ES" sz="2800" smtClean="0"/>
          </a:p>
          <a:p>
            <a:pPr eaLnBrk="1" hangingPunct="1">
              <a:lnSpc>
                <a:spcPct val="90000"/>
              </a:lnSpc>
            </a:pPr>
            <a:endParaRPr lang="es-ES_tradnl" sz="2800" smtClean="0"/>
          </a:p>
          <a:p>
            <a:pPr algn="just" eaLnBrk="1" hangingPunct="1">
              <a:lnSpc>
                <a:spcPct val="90000"/>
              </a:lnSpc>
              <a:buFont typeface="Wingdings 2" pitchFamily="18" charset="2"/>
              <a:buNone/>
            </a:pPr>
            <a:endParaRPr lang="es-ES" sz="2800" smtClean="0"/>
          </a:p>
        </p:txBody>
      </p:sp>
      <p:graphicFrame>
        <p:nvGraphicFramePr>
          <p:cNvPr id="52228" name="Object 4"/>
          <p:cNvGraphicFramePr>
            <a:graphicFrameLocks noChangeAspect="1"/>
          </p:cNvGraphicFramePr>
          <p:nvPr/>
        </p:nvGraphicFramePr>
        <p:xfrm>
          <a:off x="22225" y="4492625"/>
          <a:ext cx="4284663" cy="1998663"/>
        </p:xfrm>
        <a:graphic>
          <a:graphicData uri="http://schemas.openxmlformats.org/presentationml/2006/ole">
            <p:oleObj spid="_x0000_s52228" name="Imagen de mapa de bits" r:id="rId4" imgW="8247619" imgH="3847619" progId="PBrush">
              <p:embed/>
            </p:oleObj>
          </a:graphicData>
        </a:graphic>
      </p:graphicFrame>
      <p:pic>
        <p:nvPicPr>
          <p:cNvPr id="10" name="9 Imagen" descr="_MG_0150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21381174">
            <a:off x="4759963" y="4363095"/>
            <a:ext cx="4201364" cy="2232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s-ES_tradnl" sz="32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Estrategias de comunicación      </a:t>
            </a:r>
            <a:endParaRPr lang="es-ES" sz="3200" b="1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1285875"/>
            <a:ext cx="9055100" cy="5057775"/>
          </a:xfrm>
          <a:prstGeom prst="rect">
            <a:avLst/>
          </a:prstGeom>
        </p:spPr>
        <p:txBody>
          <a:bodyPr/>
          <a:lstStyle/>
          <a:p>
            <a:pPr marL="273050" indent="-273050">
              <a:defRPr/>
            </a:pPr>
            <a:endParaRPr lang="es-ES_tradnl" sz="900" dirty="0">
              <a:latin typeface="+mn-lt"/>
            </a:endParaRPr>
          </a:p>
          <a:p>
            <a:pPr marL="273050" indent="-273050">
              <a:defRPr/>
            </a:pPr>
            <a:endParaRPr lang="es-ES" sz="2800" dirty="0">
              <a:latin typeface="+mn-lt"/>
            </a:endParaRPr>
          </a:p>
        </p:txBody>
      </p:sp>
      <p:sp>
        <p:nvSpPr>
          <p:cNvPr id="51204" name="Rectangle 3"/>
          <p:cNvSpPr>
            <a:spLocks noChangeArrowheads="1"/>
          </p:cNvSpPr>
          <p:nvPr/>
        </p:nvSpPr>
        <p:spPr bwMode="auto">
          <a:xfrm>
            <a:off x="457200" y="1066800"/>
            <a:ext cx="5562600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/>
            <a:endParaRPr lang="es-ES_tradnl" sz="900" b="1"/>
          </a:p>
          <a:p>
            <a:pPr marL="273050" indent="-273050">
              <a:buFont typeface="Wingdings 2" pitchFamily="18" charset="2"/>
              <a:buNone/>
            </a:pPr>
            <a:endParaRPr lang="es-ES" sz="2800"/>
          </a:p>
          <a:p>
            <a:pPr marL="273050" indent="-273050"/>
            <a:r>
              <a:rPr lang="es-ES_tradnl" sz="2800"/>
              <a:t>12 países tienen páginas Web. </a:t>
            </a:r>
          </a:p>
          <a:p>
            <a:pPr marL="273050" indent="-273050"/>
            <a:r>
              <a:rPr lang="es-ES_tradnl" sz="2800"/>
              <a:t>2 países series de TV. </a:t>
            </a:r>
          </a:p>
          <a:p>
            <a:pPr marL="273050" indent="-273050"/>
            <a:r>
              <a:rPr lang="es-ES_tradnl" sz="2800"/>
              <a:t>1 país concurso en TV </a:t>
            </a:r>
          </a:p>
          <a:p>
            <a:pPr marL="273050" indent="-273050"/>
            <a:r>
              <a:rPr lang="es-ES_tradnl" sz="2800"/>
              <a:t>2 países facebook</a:t>
            </a:r>
          </a:p>
          <a:p>
            <a:pPr marL="273050" indent="-273050"/>
            <a:r>
              <a:rPr lang="es-ES_tradnl" sz="2800"/>
              <a:t>1 país programa de radio</a:t>
            </a:r>
          </a:p>
          <a:p>
            <a:pPr marL="273050" indent="-273050"/>
            <a:r>
              <a:rPr lang="es-ES_tradnl" sz="2800"/>
              <a:t>3 Youtube</a:t>
            </a:r>
          </a:p>
          <a:p>
            <a:pPr marL="273050" indent="-273050"/>
            <a:endParaRPr lang="es-ES_tradnl" sz="2800"/>
          </a:p>
          <a:p>
            <a:pPr marL="273050" indent="-273050"/>
            <a:endParaRPr lang="es-ES_tradnl" sz="2800"/>
          </a:p>
          <a:p>
            <a:pPr marL="273050" indent="-273050"/>
            <a:endParaRPr lang="es-ES" sz="2800"/>
          </a:p>
          <a:p>
            <a:pPr marL="273050" indent="-273050"/>
            <a:endParaRPr lang="es-ES" sz="2800"/>
          </a:p>
          <a:p>
            <a:pPr marL="273050" indent="-273050"/>
            <a:endParaRPr lang="es-ES_tradnl" sz="2800"/>
          </a:p>
          <a:p>
            <a:pPr marL="273050" indent="-273050" algn="just">
              <a:buFont typeface="Wingdings 2" pitchFamily="18" charset="2"/>
              <a:buNone/>
            </a:pPr>
            <a:endParaRPr lang="es-ES" sz="2800"/>
          </a:p>
        </p:txBody>
      </p:sp>
      <p:pic>
        <p:nvPicPr>
          <p:cNvPr id="51208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5257800"/>
            <a:ext cx="48006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9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2438400"/>
            <a:ext cx="3698875" cy="208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0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4800600"/>
            <a:ext cx="32004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238250" y="746125"/>
            <a:ext cx="11852275" cy="1143000"/>
          </a:xfrm>
        </p:spPr>
        <p:txBody>
          <a:bodyPr lIns="91435" tIns="45718" rIns="91435" bIns="45718">
            <a:normAutofit/>
          </a:bodyPr>
          <a:lstStyle/>
          <a:p>
            <a:pPr algn="ctr" eaLnBrk="1" hangingPunct="1">
              <a:defRPr/>
            </a:pPr>
            <a:r>
              <a:rPr lang="es-ES_tradnl" sz="3100" b="1" dirty="0" smtClean="0">
                <a:solidFill>
                  <a:schemeClr val="tx1"/>
                </a:solidFill>
                <a:cs typeface="Arial" pitchFamily="34" charset="0"/>
              </a:rPr>
              <a:t>Cambio de estrategia instituciones fiscales </a:t>
            </a:r>
            <a:r>
              <a:rPr lang="es-ES_tradnl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/>
            </a:r>
            <a:br>
              <a:rPr lang="es-ES_tradnl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</a:br>
            <a:endParaRPr lang="es-ES" sz="3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147" name="Picture 4" descr="http://elblogdejuanvicentesimon.files.wordpress.com/2012/09/rape_impuestos.jpg?w=6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970088"/>
            <a:ext cx="424815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5" descr="http://blog.transparency.org/wp-content/uploads/2009/11/cartoo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2133600"/>
            <a:ext cx="4383088" cy="357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1 CuadroTexto"/>
          <p:cNvSpPr txBox="1">
            <a:spLocks noChangeArrowheads="1"/>
          </p:cNvSpPr>
          <p:nvPr/>
        </p:nvSpPr>
        <p:spPr bwMode="auto">
          <a:xfrm>
            <a:off x="755650" y="5949950"/>
            <a:ext cx="79200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/>
              <a:t>Del tributo como imposición…..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s-ES_tradnl" sz="32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Estrategias de comunicación      </a:t>
            </a:r>
            <a:endParaRPr lang="es-ES" sz="3200" b="1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1285875"/>
            <a:ext cx="9055100" cy="5057775"/>
          </a:xfrm>
          <a:prstGeom prst="rect">
            <a:avLst/>
          </a:prstGeom>
        </p:spPr>
        <p:txBody>
          <a:bodyPr/>
          <a:lstStyle/>
          <a:p>
            <a:pPr marL="273050" indent="-273050">
              <a:defRPr/>
            </a:pPr>
            <a:endParaRPr lang="es-ES_tradnl" sz="900" dirty="0">
              <a:latin typeface="+mn-lt"/>
            </a:endParaRPr>
          </a:p>
          <a:p>
            <a:pPr marL="273050" indent="-273050">
              <a:defRPr/>
            </a:pPr>
            <a:endParaRPr lang="es-ES" sz="2800" dirty="0">
              <a:latin typeface="+mn-lt"/>
            </a:endParaRPr>
          </a:p>
        </p:txBody>
      </p:sp>
      <p:pic>
        <p:nvPicPr>
          <p:cNvPr id="13312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981200"/>
            <a:ext cx="22304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129" name="Text Box 9"/>
          <p:cNvSpPr txBox="1">
            <a:spLocks noChangeArrowheads="1"/>
          </p:cNvSpPr>
          <p:nvPr/>
        </p:nvSpPr>
        <p:spPr bwMode="auto">
          <a:xfrm>
            <a:off x="990600" y="6019800"/>
            <a:ext cx="7391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000"/>
              <a:t>Alianza de los medios: Observatorio Social de Maringá</a:t>
            </a:r>
            <a:endParaRPr lang="es-ES" sz="2000"/>
          </a:p>
        </p:txBody>
      </p:sp>
      <p:pic>
        <p:nvPicPr>
          <p:cNvPr id="1331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981200"/>
            <a:ext cx="3965575" cy="311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39713" y="685800"/>
            <a:ext cx="8904287" cy="5962650"/>
          </a:xfrm>
        </p:spPr>
        <p:txBody>
          <a:bodyPr lIns="91435" tIns="45718" rIns="91435" bIns="45718"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es-ES" sz="2800" smtClean="0"/>
          </a:p>
          <a:p>
            <a:r>
              <a:rPr lang="es-ES_tradnl" sz="2800" smtClean="0"/>
              <a:t>¿Debe hacerse una comunicación masiva del programa o sólo en ámbitos restringidos, limitados y muy escogidos? </a:t>
            </a:r>
          </a:p>
          <a:p>
            <a:r>
              <a:rPr lang="es-ES_tradnl" sz="2800" smtClean="0"/>
              <a:t> ¿Cuál debe ser el equilibrio con la comunicación institucional para no desvirtuar los programas como políticas de Estado? </a:t>
            </a:r>
          </a:p>
          <a:p>
            <a:r>
              <a:rPr lang="es-ES_tradnl" sz="2800" smtClean="0"/>
              <a:t>¿Cómo se pueden lograr alianzas con los medios de comunicación?  </a:t>
            </a:r>
          </a:p>
          <a:p>
            <a:r>
              <a:rPr lang="es-ES_tradnl" sz="2800" smtClean="0"/>
              <a:t>¿Qué papel pueden desempeñar las redes sociales?</a:t>
            </a:r>
          </a:p>
          <a:p>
            <a:endParaRPr lang="es-ES_tradnl" sz="2800" smtClean="0"/>
          </a:p>
          <a:p>
            <a:endParaRPr lang="es-ES" sz="2800" b="1" smtClean="0">
              <a:cs typeface="Times New Roman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57213" y="0"/>
            <a:ext cx="8586787" cy="1143000"/>
          </a:xfrm>
          <a:prstGeom prst="rect">
            <a:avLst/>
          </a:prstGeom>
          <a:noFill/>
          <a:ln>
            <a:noFill/>
          </a:ln>
          <a:extLst/>
        </p:spPr>
        <p:txBody>
          <a:bodyPr lIns="91435" tIns="45718" rIns="91435" bIns="45718" anchor="b">
            <a:normAutofit/>
          </a:bodyPr>
          <a:lstStyle/>
          <a:p>
            <a:pPr algn="ctr"/>
            <a:r>
              <a:rPr lang="es-ES_tradnl" sz="3500" b="1">
                <a:effectLst>
                  <a:outerShdw blurRad="38100" dist="38100" dir="2700000" algn="tl">
                    <a:srgbClr val="C0C0C0"/>
                  </a:outerShdw>
                </a:effectLst>
              </a:rPr>
              <a:t>Estrategias de comunicación     </a:t>
            </a:r>
            <a:endParaRPr lang="es-ES" sz="35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31076" name="Picture 2" descr="C:\Users\Borja\AppData\Local\Microsoft\Windows\Temporary Internet Files\Content.IE5\ZJNDZG4B\MP900315598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281613"/>
            <a:ext cx="2209800" cy="157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836613"/>
            <a:ext cx="8229600" cy="11430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s-ES_tradnl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s-ES_tradnl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ES_tradnl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Evaluación de los programas </a:t>
            </a:r>
            <a:br>
              <a:rPr lang="es-ES_tradnl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s-ES" sz="36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875" y="2060575"/>
            <a:ext cx="4341813" cy="400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468313" y="188913"/>
            <a:ext cx="10229851" cy="11430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s-ES_tradnl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Evaluación de los programas </a:t>
            </a:r>
            <a:endParaRPr lang="es-ES" sz="36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79388" y="1700213"/>
            <a:ext cx="8964612" cy="48402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ES_tradnl" sz="3200" smtClean="0"/>
              <a:t>Evaluaciones basadas en metas  cuantitativas y de imagen institucional; </a:t>
            </a:r>
          </a:p>
          <a:p>
            <a:pPr eaLnBrk="1" hangingPunct="1">
              <a:lnSpc>
                <a:spcPct val="90000"/>
              </a:lnSpc>
            </a:pPr>
            <a:r>
              <a:rPr lang="es-ES_tradnl" sz="3200" smtClean="0"/>
              <a:t>Evaluación del aprendizaje de docentes y estudiantes, valoración de cursos y de los materiales didácticos: encuestas, focus groups, etc:</a:t>
            </a:r>
          </a:p>
          <a:p>
            <a:pPr eaLnBrk="1" hangingPunct="1">
              <a:lnSpc>
                <a:spcPct val="90000"/>
              </a:lnSpc>
            </a:pPr>
            <a:r>
              <a:rPr lang="es-ES" sz="3200" smtClean="0"/>
              <a:t>Poco conocimiento de la cultura fiscal lo cuál dificulta las formas de trabajo;</a:t>
            </a:r>
          </a:p>
          <a:p>
            <a:pPr eaLnBrk="1" hangingPunct="1">
              <a:lnSpc>
                <a:spcPct val="90000"/>
              </a:lnSpc>
            </a:pPr>
            <a:r>
              <a:rPr lang="es-ES_tradnl" sz="3200" smtClean="0"/>
              <a:t>Estudios de línea base: Perú, Brasil y Guatemala.  </a:t>
            </a:r>
          </a:p>
          <a:p>
            <a:pPr eaLnBrk="1" hangingPunct="1">
              <a:lnSpc>
                <a:spcPct val="90000"/>
              </a:lnSpc>
            </a:pPr>
            <a:endParaRPr lang="es-ES_tradnl" sz="3200" smtClean="0"/>
          </a:p>
          <a:p>
            <a:pPr eaLnBrk="1" hangingPunct="1">
              <a:lnSpc>
                <a:spcPct val="90000"/>
              </a:lnSpc>
            </a:pPr>
            <a:endParaRPr lang="es-ES_tradnl" sz="3200" smtClean="0"/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es-ES" sz="3200" smtClean="0"/>
          </a:p>
          <a:p>
            <a:pPr eaLnBrk="1" hangingPunct="1">
              <a:lnSpc>
                <a:spcPct val="90000"/>
              </a:lnSpc>
            </a:pPr>
            <a:endParaRPr lang="es-ES" sz="2800" smtClean="0"/>
          </a:p>
          <a:p>
            <a:pPr eaLnBrk="1" hangingPunct="1">
              <a:lnSpc>
                <a:spcPct val="90000"/>
              </a:lnSpc>
            </a:pPr>
            <a:endParaRPr lang="es-ES_tradnl" sz="2800" smtClean="0"/>
          </a:p>
          <a:p>
            <a:pPr algn="just" eaLnBrk="1" hangingPunct="1">
              <a:lnSpc>
                <a:spcPct val="90000"/>
              </a:lnSpc>
              <a:buFont typeface="Wingdings 2" pitchFamily="18" charset="2"/>
              <a:buNone/>
            </a:pPr>
            <a:endParaRPr lang="es-E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468313" y="188913"/>
            <a:ext cx="10229851" cy="11430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s-ES_tradnl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Evaluación de los programas </a:t>
            </a:r>
            <a:endParaRPr lang="es-ES" sz="36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447800"/>
            <a:ext cx="3965575" cy="311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64050" y="1676400"/>
            <a:ext cx="4679950" cy="272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19400" y="4816475"/>
            <a:ext cx="3870325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2667000" y="4495800"/>
            <a:ext cx="678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400"/>
              <a:t>Observatorio social de Maringá </a:t>
            </a:r>
            <a:endParaRPr lang="es-E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765175"/>
            <a:ext cx="8904288" cy="5962650"/>
          </a:xfrm>
        </p:spPr>
        <p:txBody>
          <a:bodyPr lIns="91435" tIns="45718" rIns="91435" bIns="45718"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es-ES" sz="2800" smtClean="0"/>
          </a:p>
          <a:p>
            <a:r>
              <a:rPr lang="es-ES_tradnl" sz="2800" smtClean="0"/>
              <a:t>¿Se cuentan con los recursos necesarios para apreciar cambios en al cultura fiscal? </a:t>
            </a:r>
          </a:p>
          <a:p>
            <a:r>
              <a:rPr lang="es-ES_tradnl" sz="2800" smtClean="0"/>
              <a:t> ¿Qué podemos medir? ¿Cuándo es conveniente evaluar?</a:t>
            </a:r>
          </a:p>
          <a:p>
            <a:r>
              <a:rPr lang="es-ES_tradnl" sz="2800" smtClean="0"/>
              <a:t>¿Podemos medir el impacto de la educación fiscal en términos de aumento en la recaudación o mejora del control social del gasto público?</a:t>
            </a:r>
          </a:p>
          <a:p>
            <a:r>
              <a:rPr lang="es-ES_tradnl" sz="2800" smtClean="0">
                <a:cs typeface="Times New Roman" pitchFamily="18" charset="0"/>
              </a:rPr>
              <a:t>¿Debemos explorar experiencias piloto?</a:t>
            </a:r>
            <a:r>
              <a:rPr lang="es-ES_tradnl" sz="2800" b="1" smtClean="0">
                <a:cs typeface="Times New Roman" pitchFamily="18" charset="0"/>
              </a:rPr>
              <a:t> </a:t>
            </a:r>
            <a:endParaRPr lang="es-ES" sz="2800" b="1" smtClean="0">
              <a:cs typeface="Times New Roman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57213" y="0"/>
            <a:ext cx="8586787" cy="1143000"/>
          </a:xfrm>
          <a:prstGeom prst="rect">
            <a:avLst/>
          </a:prstGeom>
          <a:noFill/>
          <a:ln>
            <a:noFill/>
          </a:ln>
          <a:extLst/>
        </p:spPr>
        <p:txBody>
          <a:bodyPr lIns="91435" tIns="45718" rIns="91435" bIns="45718" anchor="b"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Evaluación de los programas     </a:t>
            </a:r>
            <a:endParaRPr lang="es-ES" sz="3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6324" name="Picture 2" descr="C:\Users\Borja\AppData\Local\Microsoft\Windows\Temporary Internet Files\Content.IE5\ZJNDZG4B\MP900315598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5575" y="4975225"/>
            <a:ext cx="2638425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381000"/>
            <a:ext cx="9334500" cy="1143000"/>
          </a:xfrm>
        </p:spPr>
        <p:txBody>
          <a:bodyPr lIns="91435" tIns="45718" rIns="91435" bIns="45718"/>
          <a:lstStyle/>
          <a:p>
            <a:pPr eaLnBrk="1" hangingPunct="1"/>
            <a:r>
              <a:rPr lang="pt-BR" sz="2800" b="1" smtClean="0">
                <a:solidFill>
                  <a:schemeClr val="tx1"/>
                </a:solidFill>
                <a:cs typeface="Arial" pitchFamily="34" charset="0"/>
              </a:rPr>
              <a:t>Conclusiones: ¿el vaso medio lleno o medio vacío? </a:t>
            </a:r>
            <a:endParaRPr lang="es-ES" sz="2800" b="1" smtClean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57347" name="Picture 2" descr="http://4.bp.blogspot.com/-RLv5Lo2l6ZM/TiVx8aQAcBI/AAAAAAAABek/z8eZRyIMK_Y/s1600/vaso+medio+llen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1600200"/>
            <a:ext cx="4724400" cy="319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1 CuadroTexto"/>
          <p:cNvSpPr txBox="1">
            <a:spLocks noChangeArrowheads="1"/>
          </p:cNvSpPr>
          <p:nvPr/>
        </p:nvSpPr>
        <p:spPr bwMode="auto">
          <a:xfrm>
            <a:off x="304800" y="5181600"/>
            <a:ext cx="88392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sz="2800"/>
              <a:t>Largo camino verdadera política pública y para que concepto de ciudadanía fiscal pueda permear entre la población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Borja\Pictures\Paraná\DSCF73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638" y="908050"/>
            <a:ext cx="3276600" cy="245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2" descr="http://www.edufis.mh.gob.sv/uploads/noticias/foto_09_38_0242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2050" y="1052513"/>
            <a:ext cx="3413125" cy="260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Text Box 9"/>
          <p:cNvSpPr txBox="1">
            <a:spLocks noChangeArrowheads="1"/>
          </p:cNvSpPr>
          <p:nvPr/>
        </p:nvSpPr>
        <p:spPr bwMode="auto">
          <a:xfrm>
            <a:off x="76200" y="3511550"/>
            <a:ext cx="45672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800" b="1"/>
              <a:t>Observatorio Social de Maringá, Premio regional CEPAL a la innovación      </a:t>
            </a:r>
            <a:endParaRPr lang="es-ES" sz="1800" b="1"/>
          </a:p>
        </p:txBody>
      </p:sp>
      <p:sp>
        <p:nvSpPr>
          <p:cNvPr id="58373" name="Text Box 9"/>
          <p:cNvSpPr txBox="1">
            <a:spLocks noChangeArrowheads="1"/>
          </p:cNvSpPr>
          <p:nvPr/>
        </p:nvSpPr>
        <p:spPr bwMode="auto">
          <a:xfrm>
            <a:off x="4927600" y="3657600"/>
            <a:ext cx="41830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800" b="1"/>
              <a:t>Premio nacional buenas prácticas e innovación El Salvador </a:t>
            </a:r>
            <a:endParaRPr lang="es-ES" sz="1800" b="1"/>
          </a:p>
        </p:txBody>
      </p:sp>
      <p:sp>
        <p:nvSpPr>
          <p:cNvPr id="58374" name="Text Box 9"/>
          <p:cNvSpPr txBox="1">
            <a:spLocks noChangeArrowheads="1"/>
          </p:cNvSpPr>
          <p:nvPr/>
        </p:nvSpPr>
        <p:spPr bwMode="auto">
          <a:xfrm>
            <a:off x="485775" y="6216650"/>
            <a:ext cx="3657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800" b="1"/>
              <a:t>Portal SII educa premio nacional mejor portal educativo </a:t>
            </a:r>
            <a:endParaRPr lang="es-ES" sz="1800" b="1"/>
          </a:p>
        </p:txBody>
      </p:sp>
      <p:sp>
        <p:nvSpPr>
          <p:cNvPr id="58375" name="Text Box 9"/>
          <p:cNvSpPr txBox="1">
            <a:spLocks noChangeArrowheads="1"/>
          </p:cNvSpPr>
          <p:nvPr/>
        </p:nvSpPr>
        <p:spPr bwMode="auto">
          <a:xfrm>
            <a:off x="5018088" y="6216650"/>
            <a:ext cx="3657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800" b="1"/>
              <a:t>Educación fiscal como política de Estado  en Costa Rica </a:t>
            </a:r>
            <a:endParaRPr lang="es-ES" sz="1800" b="1"/>
          </a:p>
        </p:txBody>
      </p:sp>
      <p:pic>
        <p:nvPicPr>
          <p:cNvPr id="58376" name="Picture 10" descr="http://educa.hacienda.go.cr:8080/costarica_prod/uploads/noticias/foto_14_34_0592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07063" y="4303713"/>
            <a:ext cx="2678112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7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4500" y="4127500"/>
            <a:ext cx="3698875" cy="208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395288" y="1412875"/>
            <a:ext cx="8280400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3600" b="1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/>
            </a:r>
            <a:br>
              <a:rPr lang="en-GB" sz="3600" b="1">
                <a:solidFill>
                  <a:srgbClr val="FFFF00"/>
                </a:solidFill>
                <a:latin typeface="Arial" charset="0"/>
                <a:cs typeface="Times New Roman" pitchFamily="18" charset="0"/>
              </a:rPr>
            </a:br>
            <a:r>
              <a:rPr lang="en-GB" sz="3600" b="1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/>
            </a:r>
            <a:br>
              <a:rPr lang="en-GB" sz="3600" b="1">
                <a:solidFill>
                  <a:srgbClr val="FFFF00"/>
                </a:solidFill>
                <a:latin typeface="Arial" charset="0"/>
                <a:cs typeface="Times New Roman" pitchFamily="18" charset="0"/>
              </a:rPr>
            </a:br>
            <a:r>
              <a:rPr lang="en-GB" sz="3600" b="1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/>
            </a:r>
            <a:br>
              <a:rPr lang="en-GB" sz="3600" b="1">
                <a:solidFill>
                  <a:srgbClr val="FFFF00"/>
                </a:solidFill>
                <a:latin typeface="Arial" charset="0"/>
                <a:cs typeface="Times New Roman" pitchFamily="18" charset="0"/>
              </a:rPr>
            </a:br>
            <a:r>
              <a:rPr lang="en-GB" sz="3600" b="1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/>
            </a:r>
            <a:br>
              <a:rPr lang="en-GB" sz="3600" b="1">
                <a:solidFill>
                  <a:srgbClr val="FFFF00"/>
                </a:solidFill>
                <a:latin typeface="Arial" charset="0"/>
                <a:cs typeface="Times New Roman" pitchFamily="18" charset="0"/>
              </a:rPr>
            </a:br>
            <a:r>
              <a:rPr lang="en-GB" sz="3600" b="1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/>
            </a:r>
            <a:br>
              <a:rPr lang="en-GB" sz="3600" b="1">
                <a:solidFill>
                  <a:srgbClr val="FFFF00"/>
                </a:solidFill>
                <a:latin typeface="Arial" charset="0"/>
                <a:cs typeface="Times New Roman" pitchFamily="18" charset="0"/>
              </a:rPr>
            </a:br>
            <a:r>
              <a:rPr lang="en-GB" sz="3600" b="1">
                <a:solidFill>
                  <a:srgbClr val="FFCC66"/>
                </a:solidFill>
                <a:latin typeface="Arial" charset="0"/>
                <a:cs typeface="Times New Roman" pitchFamily="18" charset="0"/>
              </a:rPr>
              <a:t/>
            </a:r>
            <a:br>
              <a:rPr lang="en-GB" sz="3600" b="1">
                <a:solidFill>
                  <a:srgbClr val="FFCC66"/>
                </a:solidFill>
                <a:latin typeface="Arial" charset="0"/>
                <a:cs typeface="Times New Roman" pitchFamily="18" charset="0"/>
              </a:rPr>
            </a:br>
            <a:r>
              <a:rPr lang="en-GB" sz="2000" b="1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/>
            </a:r>
            <a:br>
              <a:rPr lang="en-GB" sz="2000" b="1">
                <a:solidFill>
                  <a:schemeClr val="bg1"/>
                </a:solidFill>
                <a:latin typeface="Arial" charset="0"/>
                <a:cs typeface="Times New Roman" pitchFamily="18" charset="0"/>
              </a:rPr>
            </a:br>
            <a:r>
              <a:rPr lang="en-GB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/>
            </a:r>
            <a:br>
              <a:rPr lang="en-GB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</a:br>
            <a:r>
              <a:rPr lang="es-E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en-GB" sz="2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/>
            </a:r>
            <a:br>
              <a:rPr lang="en-GB" sz="2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</a:br>
            <a:r>
              <a:rPr lang="en-GB" sz="2000" b="1">
                <a:solidFill>
                  <a:srgbClr val="FEA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/>
            </a:r>
            <a:br>
              <a:rPr lang="en-GB" sz="2000" b="1">
                <a:solidFill>
                  <a:srgbClr val="FEA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</a:br>
            <a:r>
              <a:rPr lang="en-GB" sz="2000" b="1">
                <a:solidFill>
                  <a:srgbClr val="FEA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/>
            </a:r>
            <a:br>
              <a:rPr lang="en-GB" sz="2000" b="1">
                <a:solidFill>
                  <a:srgbClr val="FEA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</a:br>
            <a:endParaRPr lang="en-GB" sz="2000" b="1">
              <a:solidFill>
                <a:srgbClr val="FEA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59395" name="Rectangle 18"/>
          <p:cNvSpPr>
            <a:spLocks noChangeArrowheads="1"/>
          </p:cNvSpPr>
          <p:nvPr/>
        </p:nvSpPr>
        <p:spPr bwMode="auto">
          <a:xfrm>
            <a:off x="0" y="1317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endParaRPr lang="es-ES_tradnl" sz="1800"/>
          </a:p>
        </p:txBody>
      </p:sp>
      <p:sp>
        <p:nvSpPr>
          <p:cNvPr id="59396" name="Rectangle 19"/>
          <p:cNvSpPr>
            <a:spLocks noChangeArrowheads="1"/>
          </p:cNvSpPr>
          <p:nvPr/>
        </p:nvSpPr>
        <p:spPr bwMode="auto">
          <a:xfrm>
            <a:off x="0" y="1317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endParaRPr lang="es-ES_tradnl" sz="1800"/>
          </a:p>
        </p:txBody>
      </p:sp>
      <p:sp>
        <p:nvSpPr>
          <p:cNvPr id="59397" name="Rectangle 28"/>
          <p:cNvSpPr>
            <a:spLocks noChangeArrowheads="1"/>
          </p:cNvSpPr>
          <p:nvPr/>
        </p:nvSpPr>
        <p:spPr bwMode="auto">
          <a:xfrm>
            <a:off x="0" y="200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endParaRPr lang="es-ES_tradnl" sz="1800"/>
          </a:p>
        </p:txBody>
      </p:sp>
      <p:sp>
        <p:nvSpPr>
          <p:cNvPr id="59398" name="Rectangle 29"/>
          <p:cNvSpPr>
            <a:spLocks noChangeArrowheads="1"/>
          </p:cNvSpPr>
          <p:nvPr/>
        </p:nvSpPr>
        <p:spPr bwMode="auto">
          <a:xfrm>
            <a:off x="0" y="200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endParaRPr lang="es-ES_tradnl" sz="1800"/>
          </a:p>
        </p:txBody>
      </p:sp>
      <p:sp>
        <p:nvSpPr>
          <p:cNvPr id="59399" name="Rectangle 33"/>
          <p:cNvSpPr>
            <a:spLocks noChangeArrowheads="1"/>
          </p:cNvSpPr>
          <p:nvPr/>
        </p:nvSpPr>
        <p:spPr bwMode="auto">
          <a:xfrm>
            <a:off x="0" y="303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endParaRPr lang="es-ES_tradnl" sz="1800"/>
          </a:p>
        </p:txBody>
      </p:sp>
      <p:sp>
        <p:nvSpPr>
          <p:cNvPr id="59400" name="Rectangle 34"/>
          <p:cNvSpPr>
            <a:spLocks noChangeArrowheads="1"/>
          </p:cNvSpPr>
          <p:nvPr/>
        </p:nvSpPr>
        <p:spPr bwMode="auto">
          <a:xfrm>
            <a:off x="0" y="303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endParaRPr lang="es-ES_tradnl" sz="1800"/>
          </a:p>
        </p:txBody>
      </p:sp>
      <p:sp>
        <p:nvSpPr>
          <p:cNvPr id="59401" name="Rectangle 3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endParaRPr lang="es-ES_tradnl" sz="1800"/>
          </a:p>
        </p:txBody>
      </p:sp>
      <p:sp>
        <p:nvSpPr>
          <p:cNvPr id="59402" name="Rectangle 3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endParaRPr lang="es-ES_tradnl" sz="1800"/>
          </a:p>
        </p:txBody>
      </p:sp>
      <p:sp>
        <p:nvSpPr>
          <p:cNvPr id="59403" name="Rectangle 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endParaRPr lang="es-ES_tradnl" sz="1800"/>
          </a:p>
        </p:txBody>
      </p:sp>
      <p:sp>
        <p:nvSpPr>
          <p:cNvPr id="59404" name="Rectangle 4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endParaRPr lang="es-ES_tradnl" sz="1800"/>
          </a:p>
        </p:txBody>
      </p:sp>
      <p:sp>
        <p:nvSpPr>
          <p:cNvPr id="59405" name="Rectangle 4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endParaRPr lang="es-ES_tradnl" sz="1800"/>
          </a:p>
        </p:txBody>
      </p:sp>
      <p:sp>
        <p:nvSpPr>
          <p:cNvPr id="59406" name="Rectangle 4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endParaRPr lang="es-ES_tradnl" sz="1800"/>
          </a:p>
        </p:txBody>
      </p:sp>
      <p:sp>
        <p:nvSpPr>
          <p:cNvPr id="59407" name="Rectangle 5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endParaRPr lang="es-ES_tradnl" sz="1800"/>
          </a:p>
        </p:txBody>
      </p:sp>
      <p:sp>
        <p:nvSpPr>
          <p:cNvPr id="59408" name="Rectangle 5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endParaRPr lang="es-ES_tradnl" sz="1800"/>
          </a:p>
        </p:txBody>
      </p:sp>
      <p:sp>
        <p:nvSpPr>
          <p:cNvPr id="59409" name="Rectangle 6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endParaRPr lang="es-ES_tradnl" sz="1800"/>
          </a:p>
        </p:txBody>
      </p:sp>
      <p:sp>
        <p:nvSpPr>
          <p:cNvPr id="59410" name="Rectangle 6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endParaRPr lang="es-ES_tradnl" sz="1800"/>
          </a:p>
        </p:txBody>
      </p:sp>
      <p:sp>
        <p:nvSpPr>
          <p:cNvPr id="59411" name="Rectangle 6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endParaRPr lang="es-ES_tradnl" sz="1800"/>
          </a:p>
        </p:txBody>
      </p:sp>
      <p:sp>
        <p:nvSpPr>
          <p:cNvPr id="59412" name="Rectangle 6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endParaRPr lang="es-ES_tradnl" sz="1800"/>
          </a:p>
        </p:txBody>
      </p:sp>
      <p:sp>
        <p:nvSpPr>
          <p:cNvPr id="59413" name="23 Rectángulo"/>
          <p:cNvSpPr>
            <a:spLocks noChangeArrowheads="1"/>
          </p:cNvSpPr>
          <p:nvPr/>
        </p:nvSpPr>
        <p:spPr bwMode="auto">
          <a:xfrm>
            <a:off x="381000" y="838200"/>
            <a:ext cx="8572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sz="3600" b="1"/>
              <a:t>Cooperación internacional </a:t>
            </a:r>
          </a:p>
        </p:txBody>
      </p:sp>
      <p:pic>
        <p:nvPicPr>
          <p:cNvPr id="59414" name="Imagen 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69138" y="2743200"/>
            <a:ext cx="2074862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1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2590800"/>
            <a:ext cx="4114800" cy="227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16" name="Text Box 9"/>
          <p:cNvSpPr txBox="1">
            <a:spLocks noChangeArrowheads="1"/>
          </p:cNvSpPr>
          <p:nvPr/>
        </p:nvSpPr>
        <p:spPr bwMode="auto">
          <a:xfrm>
            <a:off x="2590800" y="5943600"/>
            <a:ext cx="5064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400" b="1"/>
              <a:t>Red de Educación Fiscal </a:t>
            </a:r>
            <a:endParaRPr lang="es-ES" sz="2400" b="1"/>
          </a:p>
        </p:txBody>
      </p:sp>
      <p:pic>
        <p:nvPicPr>
          <p:cNvPr id="594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286000"/>
            <a:ext cx="22256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410200"/>
            <a:ext cx="8229600" cy="1143000"/>
          </a:xfrm>
        </p:spPr>
        <p:txBody>
          <a:bodyPr lIns="91435" tIns="45718" rIns="91435" bIns="45718"/>
          <a:lstStyle/>
          <a:p>
            <a:pPr algn="ctr" eaLnBrk="1" hangingPunct="1"/>
            <a:r>
              <a:rPr lang="es-ES" sz="2800" b="1" smtClean="0">
                <a:solidFill>
                  <a:schemeClr val="tx1"/>
                </a:solidFill>
              </a:rPr>
              <a:t>Muchas gracias por su atención</a:t>
            </a:r>
            <a:r>
              <a:rPr lang="es-ES_tradnl" sz="2800" b="1" smtClean="0">
                <a:solidFill>
                  <a:schemeClr val="tx1"/>
                </a:solidFill>
              </a:rPr>
              <a:t/>
            </a:r>
            <a:br>
              <a:rPr lang="es-ES_tradnl" sz="2800" b="1" smtClean="0">
                <a:solidFill>
                  <a:schemeClr val="tx1"/>
                </a:solidFill>
              </a:rPr>
            </a:br>
            <a:r>
              <a:rPr lang="es-ES_tradnl" sz="2400" smtClean="0">
                <a:solidFill>
                  <a:schemeClr val="tx1"/>
                </a:solidFill>
              </a:rPr>
              <a:t>borja.diaz@fiiapp.org</a:t>
            </a:r>
            <a:endParaRPr lang="es-ES" sz="2400" smtClean="0">
              <a:solidFill>
                <a:schemeClr val="tx1"/>
              </a:solidFill>
            </a:endParaRPr>
          </a:p>
        </p:txBody>
      </p:sp>
      <p:sp>
        <p:nvSpPr>
          <p:cNvPr id="60419" name="1 Rectángulo"/>
          <p:cNvSpPr>
            <a:spLocks noChangeArrowheads="1"/>
          </p:cNvSpPr>
          <p:nvPr/>
        </p:nvSpPr>
        <p:spPr bwMode="auto">
          <a:xfrm>
            <a:off x="3733800" y="2057400"/>
            <a:ext cx="5688013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i="1"/>
              <a:t>“Si es verdad que la educación no puede hacer sola la transformación social, también es verdad que la</a:t>
            </a:r>
          </a:p>
          <a:p>
            <a:r>
              <a:rPr lang="es-ES_tradnl" sz="2400" i="1"/>
              <a:t>transformación no puede ser</a:t>
            </a:r>
          </a:p>
          <a:p>
            <a:r>
              <a:rPr lang="es-ES_tradnl" sz="2400" i="1"/>
              <a:t>efectiva y no se consolidará</a:t>
            </a:r>
          </a:p>
          <a:p>
            <a:r>
              <a:rPr lang="es-ES_tradnl" sz="2400" i="1"/>
              <a:t>sin la educación”.</a:t>
            </a:r>
          </a:p>
          <a:p>
            <a:endParaRPr lang="es-ES_tradnl" sz="2400"/>
          </a:p>
          <a:p>
            <a:r>
              <a:rPr lang="es-ES_tradnl" sz="2400"/>
              <a:t>Paulo Freire</a:t>
            </a:r>
          </a:p>
          <a:p>
            <a:endParaRPr lang="es-ES_tradnl" sz="2400"/>
          </a:p>
        </p:txBody>
      </p:sp>
      <p:pic>
        <p:nvPicPr>
          <p:cNvPr id="60420" name="Picture 3" descr="C:\Users\Borja\Desktop\BRASIL ESAF\Fotos Brasil\IMG_70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143000"/>
            <a:ext cx="308451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238250" y="746125"/>
            <a:ext cx="11852275" cy="1143000"/>
          </a:xfrm>
        </p:spPr>
        <p:txBody>
          <a:bodyPr lIns="91435" tIns="45718" rIns="91435" bIns="45718">
            <a:normAutofit/>
          </a:bodyPr>
          <a:lstStyle/>
          <a:p>
            <a:pPr algn="ctr" eaLnBrk="1" hangingPunct="1">
              <a:defRPr/>
            </a:pPr>
            <a:r>
              <a:rPr lang="es-ES_tradnl" sz="3100" b="1" dirty="0" smtClean="0">
                <a:solidFill>
                  <a:schemeClr val="tx1"/>
                </a:solidFill>
                <a:cs typeface="Arial" pitchFamily="34" charset="0"/>
              </a:rPr>
              <a:t>Cambio de estrategia instituciones fiscales  </a:t>
            </a:r>
            <a:r>
              <a:rPr lang="es-ES_tradnl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/>
            </a:r>
            <a:br>
              <a:rPr lang="es-ES_tradnl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</a:br>
            <a:endParaRPr lang="es-ES" sz="3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17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524000"/>
            <a:ext cx="451802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1981200"/>
            <a:ext cx="37211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4 CuadroTexto"/>
          <p:cNvSpPr txBox="1">
            <a:spLocks noChangeArrowheads="1"/>
          </p:cNvSpPr>
          <p:nvPr/>
        </p:nvSpPr>
        <p:spPr bwMode="auto">
          <a:xfrm>
            <a:off x="457200" y="5486400"/>
            <a:ext cx="9469438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600"/>
              <a:t>…al tributo y la vigilancia del gasto como ejercicio de ciudadanía y para hacer factible el contrato social. 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57213" y="0"/>
            <a:ext cx="8586787" cy="1143000"/>
          </a:xfrm>
        </p:spPr>
        <p:txBody>
          <a:bodyPr lIns="91435" tIns="45718" rIns="91435" bIns="45718">
            <a:normAutofit fontScale="90000"/>
          </a:bodyPr>
          <a:lstStyle/>
          <a:p>
            <a:pPr algn="ctr" eaLnBrk="1" hangingPunct="1">
              <a:defRPr/>
            </a:pPr>
            <a:r>
              <a:rPr lang="es-ES_tradnl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Características </a:t>
            </a:r>
            <a:r>
              <a:rPr lang="es-ES_tradnl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 los </a:t>
            </a:r>
            <a:r>
              <a:rPr lang="es-ES_tradnl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programas de EF   </a:t>
            </a:r>
            <a:endParaRPr lang="es-ES" sz="3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2225" y="930275"/>
            <a:ext cx="8964613" cy="5962650"/>
          </a:xfrm>
        </p:spPr>
        <p:txBody>
          <a:bodyPr lIns="91435" tIns="45718" rIns="91435" bIns="45718"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  <a:defRPr/>
            </a:pPr>
            <a:endParaRPr lang="es-ES" sz="2800" dirty="0"/>
          </a:p>
          <a:p>
            <a:pPr marL="401822" indent="-401822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s-ES_tradnl" sz="2700" b="1" dirty="0">
                <a:cs typeface="Times New Roman" pitchFamily="18" charset="0"/>
              </a:rPr>
              <a:t>Objetivos: </a:t>
            </a:r>
            <a:r>
              <a:rPr lang="es-ES_tradnl" sz="2700" dirty="0">
                <a:cs typeface="Times New Roman" pitchFamily="18" charset="0"/>
              </a:rPr>
              <a:t>fomentar </a:t>
            </a:r>
            <a:r>
              <a:rPr lang="es-ES_tradnl" sz="2700" dirty="0" smtClean="0">
                <a:cs typeface="Times New Roman" pitchFamily="18" charset="0"/>
              </a:rPr>
              <a:t>una mayor cultura fiscal </a:t>
            </a:r>
            <a:r>
              <a:rPr lang="es-ES_tradnl" sz="2700" dirty="0">
                <a:cs typeface="Times New Roman" pitchFamily="18" charset="0"/>
              </a:rPr>
              <a:t>entre </a:t>
            </a:r>
            <a:r>
              <a:rPr lang="es-ES_tradnl" sz="2700" dirty="0" smtClean="0">
                <a:cs typeface="Times New Roman" pitchFamily="18" charset="0"/>
              </a:rPr>
              <a:t>la ciudadanía;  </a:t>
            </a:r>
            <a:endParaRPr lang="es-ES_tradnl" sz="2700" dirty="0">
              <a:cs typeface="Times New Roman" pitchFamily="18" charset="0"/>
            </a:endParaRPr>
          </a:p>
          <a:p>
            <a:pPr marL="401822" indent="-401822">
              <a:buFont typeface="Arial" pitchFamily="34" charset="0"/>
              <a:buChar char="•"/>
              <a:defRPr/>
            </a:pPr>
            <a:r>
              <a:rPr lang="es-ES_tradnl" sz="2700" b="1" dirty="0">
                <a:cs typeface="Times New Roman" pitchFamily="18" charset="0"/>
              </a:rPr>
              <a:t>Grupos meta: </a:t>
            </a:r>
            <a:r>
              <a:rPr lang="es-ES_tradnl" sz="2700" dirty="0">
                <a:cs typeface="Times New Roman" pitchFamily="18" charset="0"/>
              </a:rPr>
              <a:t>niños, </a:t>
            </a:r>
            <a:r>
              <a:rPr lang="es-ES_tradnl" sz="2700" dirty="0" smtClean="0">
                <a:cs typeface="Times New Roman" pitchFamily="18" charset="0"/>
              </a:rPr>
              <a:t>jóvenes, </a:t>
            </a:r>
            <a:r>
              <a:rPr lang="es-ES_tradnl" sz="2700" dirty="0">
                <a:cs typeface="Times New Roman" pitchFamily="18" charset="0"/>
              </a:rPr>
              <a:t>adultos y los propios funcionarios públicos; </a:t>
            </a:r>
          </a:p>
          <a:p>
            <a:pPr marL="401822" indent="-401822">
              <a:buFont typeface="Arial" pitchFamily="34" charset="0"/>
              <a:buChar char="•"/>
              <a:defRPr/>
            </a:pPr>
            <a:r>
              <a:rPr lang="es-ES_tradnl" sz="2700" b="1" dirty="0">
                <a:cs typeface="Times New Roman" pitchFamily="18" charset="0"/>
              </a:rPr>
              <a:t>Temática: </a:t>
            </a:r>
            <a:r>
              <a:rPr lang="es-ES_tradnl" sz="2700" dirty="0">
                <a:cs typeface="Times New Roman" pitchFamily="18" charset="0"/>
              </a:rPr>
              <a:t>énfasis en el sentido social de los impuestos </a:t>
            </a:r>
            <a:r>
              <a:rPr lang="es-ES_tradnl" sz="2700" dirty="0" smtClean="0">
                <a:cs typeface="Times New Roman" pitchFamily="18" charset="0"/>
              </a:rPr>
              <a:t>y del gasto público combinado </a:t>
            </a:r>
            <a:r>
              <a:rPr lang="es-ES_tradnl" sz="2700" dirty="0">
                <a:cs typeface="Times New Roman" pitchFamily="18" charset="0"/>
              </a:rPr>
              <a:t>con valores y </a:t>
            </a:r>
            <a:r>
              <a:rPr lang="es-ES_tradnl" sz="2700" dirty="0" smtClean="0">
                <a:cs typeface="Times New Roman" pitchFamily="18" charset="0"/>
              </a:rPr>
              <a:t>ciudadanía; </a:t>
            </a:r>
            <a:endParaRPr lang="es-ES_tradnl" sz="2700" dirty="0">
              <a:cs typeface="Times New Roman" pitchFamily="18" charset="0"/>
            </a:endParaRPr>
          </a:p>
          <a:p>
            <a:pPr marL="401822" indent="-401822">
              <a:buFont typeface="Arial" pitchFamily="34" charset="0"/>
              <a:buChar char="•"/>
              <a:defRPr/>
            </a:pPr>
            <a:r>
              <a:rPr lang="es-ES_tradnl" sz="2700" b="1" dirty="0" smtClean="0">
                <a:cs typeface="Times New Roman" pitchFamily="18" charset="0"/>
              </a:rPr>
              <a:t>Actores</a:t>
            </a:r>
            <a:r>
              <a:rPr lang="es-ES_tradnl" sz="2700" b="1" dirty="0">
                <a:cs typeface="Times New Roman" pitchFamily="18" charset="0"/>
              </a:rPr>
              <a:t>: </a:t>
            </a:r>
            <a:r>
              <a:rPr lang="es-ES_tradnl" sz="2700" dirty="0" smtClean="0">
                <a:cs typeface="Times New Roman" pitchFamily="18" charset="0"/>
              </a:rPr>
              <a:t>excepto en </a:t>
            </a:r>
            <a:r>
              <a:rPr lang="es-ES_tradnl" sz="2700" dirty="0">
                <a:cs typeface="Times New Roman" pitchFamily="18" charset="0"/>
              </a:rPr>
              <a:t>Brasil </a:t>
            </a:r>
            <a:r>
              <a:rPr lang="es-ES_tradnl" sz="2700" dirty="0" smtClean="0">
                <a:cs typeface="Times New Roman" pitchFamily="18" charset="0"/>
              </a:rPr>
              <a:t>las</a:t>
            </a:r>
            <a:r>
              <a:rPr lang="es-ES_tradnl" sz="2700" b="1" dirty="0" smtClean="0">
                <a:cs typeface="Times New Roman" pitchFamily="18" charset="0"/>
              </a:rPr>
              <a:t> </a:t>
            </a:r>
            <a:r>
              <a:rPr lang="es-ES_tradnl" sz="2700" dirty="0" smtClean="0">
                <a:cs typeface="Times New Roman" pitchFamily="18" charset="0"/>
              </a:rPr>
              <a:t>Administraciones </a:t>
            </a:r>
            <a:r>
              <a:rPr lang="es-ES_tradnl" sz="2700" dirty="0">
                <a:cs typeface="Times New Roman" pitchFamily="18" charset="0"/>
              </a:rPr>
              <a:t>tributarias </a:t>
            </a:r>
            <a:r>
              <a:rPr lang="es-ES_tradnl" sz="2700" dirty="0" smtClean="0">
                <a:cs typeface="Times New Roman" pitchFamily="18" charset="0"/>
              </a:rPr>
              <a:t>lideran las </a:t>
            </a:r>
            <a:r>
              <a:rPr lang="es-ES_tradnl" sz="2700" dirty="0">
                <a:cs typeface="Times New Roman" pitchFamily="18" charset="0"/>
              </a:rPr>
              <a:t>iniciativas; </a:t>
            </a:r>
          </a:p>
          <a:p>
            <a:pPr marL="401822" indent="-401822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s-ES_tradnl" sz="2700" b="1" dirty="0">
                <a:cs typeface="Times New Roman" pitchFamily="18" charset="0"/>
              </a:rPr>
              <a:t>Aliados: </a:t>
            </a:r>
            <a:r>
              <a:rPr lang="es-ES_tradnl" sz="2700" dirty="0" smtClean="0">
                <a:cs typeface="Times New Roman" pitchFamily="18" charset="0"/>
              </a:rPr>
              <a:t>apoyo clave de los </a:t>
            </a:r>
            <a:r>
              <a:rPr lang="es-ES_tradnl" sz="2700" dirty="0">
                <a:cs typeface="Times New Roman" pitchFamily="18" charset="0"/>
              </a:rPr>
              <a:t>Ministerios de </a:t>
            </a:r>
            <a:r>
              <a:rPr lang="es-ES_tradnl" sz="2700" dirty="0" smtClean="0">
                <a:cs typeface="Times New Roman" pitchFamily="18" charset="0"/>
              </a:rPr>
              <a:t>Educación, otros actores estatales y de la sociedad </a:t>
            </a:r>
            <a:r>
              <a:rPr lang="es-ES_tradnl" sz="2700" dirty="0">
                <a:cs typeface="Times New Roman" pitchFamily="18" charset="0"/>
              </a:rPr>
              <a:t>civil. 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  <a:defRPr/>
            </a:pPr>
            <a:endParaRPr lang="es-ES" sz="2800" dirty="0"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1219200"/>
            <a:ext cx="8904288" cy="5962650"/>
          </a:xfrm>
        </p:spPr>
        <p:txBody>
          <a:bodyPr lIns="91435" tIns="45718" rIns="91435" bIns="45718"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es-ES" sz="2800" smtClean="0"/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800" b="1" smtClean="0">
                <a:cs typeface="Times New Roman" pitchFamily="18" charset="0"/>
              </a:rPr>
              <a:t>Tres modelos de gestión de los Programas</a:t>
            </a:r>
            <a:r>
              <a:rPr lang="es-ES_tradnl" sz="2800" b="1" smtClean="0">
                <a:cs typeface="Times New Roman" pitchFamily="18" charset="0"/>
              </a:rPr>
              <a:t>: </a:t>
            </a:r>
          </a:p>
          <a:p>
            <a:pPr marL="682625" lvl="1" indent="-401638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700" smtClean="0">
                <a:cs typeface="Times New Roman" pitchFamily="18" charset="0"/>
              </a:rPr>
              <a:t>Gestión y planificación estratégica concentrada en la Administración tributaria</a:t>
            </a:r>
            <a:r>
              <a:rPr lang="es-ES_tradnl" sz="2700" smtClean="0">
                <a:cs typeface="Times New Roman" pitchFamily="18" charset="0"/>
              </a:rPr>
              <a:t>: todos menos Brasil y Honduras; </a:t>
            </a:r>
          </a:p>
          <a:p>
            <a:pPr marL="682625" lvl="1" indent="-401638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_tradnl" sz="2700" smtClean="0">
                <a:cs typeface="Times New Roman" pitchFamily="18" charset="0"/>
              </a:rPr>
              <a:t>Gestión interinstitucional: Brasil (</a:t>
            </a:r>
            <a:r>
              <a:rPr lang="pt-BR" sz="2700" smtClean="0">
                <a:cs typeface="Times New Roman" pitchFamily="18" charset="0"/>
              </a:rPr>
              <a:t>Ministerio de  Hacienda, Ministerio de Educación, Ministerio de Planificación; Contraloría General de la Unión)</a:t>
            </a:r>
            <a:r>
              <a:rPr lang="es-ES_tradnl" sz="2700" smtClean="0">
                <a:cs typeface="Times New Roman" pitchFamily="18" charset="0"/>
              </a:rPr>
              <a:t>: Coordinación General ESAF. </a:t>
            </a:r>
            <a:endParaRPr lang="pt-BR" sz="2700" smtClean="0">
              <a:cs typeface="Times New Roman" pitchFamily="18" charset="0"/>
            </a:endParaRPr>
          </a:p>
          <a:p>
            <a:pPr marL="682625" lvl="1" indent="-401638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700" smtClean="0">
                <a:cs typeface="Times New Roman" pitchFamily="18" charset="0"/>
              </a:rPr>
              <a:t>Programa coordinado por la Administración tributaria  tributaria pero con un Comité Estratégico interinstitucional</a:t>
            </a:r>
            <a:r>
              <a:rPr lang="es-ES_tradnl" sz="2700" smtClean="0">
                <a:cs typeface="Times New Roman" pitchFamily="18" charset="0"/>
              </a:rPr>
              <a:t>: Honduras. </a:t>
            </a:r>
          </a:p>
          <a:p>
            <a:pPr marL="682625" lvl="1" indent="-401638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s-ES" sz="2800" smtClean="0">
              <a:cs typeface="Times New Roman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57213" y="0"/>
            <a:ext cx="8586787" cy="1143000"/>
          </a:xfrm>
          <a:prstGeom prst="rect">
            <a:avLst/>
          </a:prstGeom>
          <a:noFill/>
          <a:ln>
            <a:noFill/>
          </a:ln>
          <a:extLst/>
        </p:spPr>
        <p:txBody>
          <a:bodyPr lIns="91435" tIns="45718" rIns="91435" bIns="45718" anchor="b"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Características de los programas de EF   </a:t>
            </a:r>
            <a:endParaRPr lang="es-ES" sz="3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68313" y="1828800"/>
            <a:ext cx="8064500" cy="1168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>
              <a:solidFill>
                <a:srgbClr val="FF6600"/>
              </a:solidFill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252413" y="233363"/>
            <a:ext cx="9144001" cy="11430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s-ES_tradnl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Estrategias de educación fiscal</a:t>
            </a:r>
            <a:endParaRPr lang="es-ES" sz="3600" b="1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1285875"/>
            <a:ext cx="9055100" cy="5057775"/>
          </a:xfrm>
          <a:prstGeom prst="rect">
            <a:avLst/>
          </a:prstGeom>
        </p:spPr>
        <p:txBody>
          <a:bodyPr/>
          <a:lstStyle/>
          <a:p>
            <a:pPr marL="273050" indent="-273050">
              <a:defRPr/>
            </a:pPr>
            <a:endParaRPr lang="es-ES_tradnl" sz="900" dirty="0">
              <a:latin typeface="+mn-lt"/>
            </a:endParaRPr>
          </a:p>
          <a:p>
            <a:pPr marL="273050" indent="-273050">
              <a:defRPr/>
            </a:pPr>
            <a:endParaRPr lang="es-ES" sz="2800" dirty="0">
              <a:latin typeface="+mn-lt"/>
            </a:endParaRPr>
          </a:p>
        </p:txBody>
      </p:sp>
      <p:sp>
        <p:nvSpPr>
          <p:cNvPr id="10245" name="Rectangle 1031"/>
          <p:cNvSpPr>
            <a:spLocks noChangeArrowheads="1"/>
          </p:cNvSpPr>
          <p:nvPr/>
        </p:nvSpPr>
        <p:spPr bwMode="auto">
          <a:xfrm>
            <a:off x="1876425" y="23764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_tradnl" sz="1800"/>
          </a:p>
        </p:txBody>
      </p:sp>
      <p:sp>
        <p:nvSpPr>
          <p:cNvPr id="10246" name="Rectangle 2"/>
          <p:cNvSpPr>
            <a:spLocks noChangeArrowheads="1"/>
          </p:cNvSpPr>
          <p:nvPr/>
        </p:nvSpPr>
        <p:spPr bwMode="auto">
          <a:xfrm>
            <a:off x="609600" y="1828800"/>
            <a:ext cx="8329613" cy="365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s-ES_tradnl" sz="3400"/>
              <a:t> Institucionalización en Hacienda; </a:t>
            </a:r>
            <a:endParaRPr lang="es-ES_tradnl" sz="1000"/>
          </a:p>
          <a:p>
            <a:pPr>
              <a:buFontTx/>
              <a:buChar char="•"/>
            </a:pPr>
            <a:r>
              <a:rPr lang="es-ES_tradnl" sz="3400"/>
              <a:t> Alianza con el Ministerio de Educación;</a:t>
            </a:r>
          </a:p>
          <a:p>
            <a:endParaRPr lang="es-ES_tradnl" sz="1000">
              <a:solidFill>
                <a:srgbClr val="0000FF"/>
              </a:solidFill>
            </a:endParaRPr>
          </a:p>
          <a:p>
            <a:pPr>
              <a:buFontTx/>
              <a:buChar char="•"/>
            </a:pPr>
            <a:r>
              <a:rPr lang="es-ES_tradnl" sz="3400"/>
              <a:t> Alianza con otros actores;</a:t>
            </a:r>
          </a:p>
          <a:p>
            <a:endParaRPr lang="es-ES_tradnl" sz="1000"/>
          </a:p>
          <a:p>
            <a:pPr>
              <a:buFontTx/>
              <a:buChar char="•"/>
            </a:pPr>
            <a:r>
              <a:rPr lang="es-ES_tradnl" sz="3400"/>
              <a:t> Acciones de Educación no formal; </a:t>
            </a:r>
          </a:p>
          <a:p>
            <a:endParaRPr lang="es-ES_tradnl" sz="1000"/>
          </a:p>
          <a:p>
            <a:pPr>
              <a:buFontTx/>
              <a:buChar char="•"/>
            </a:pPr>
            <a:r>
              <a:rPr lang="es-ES_tradnl" sz="3400"/>
              <a:t> Estrategias de comunicación.  </a:t>
            </a:r>
          </a:p>
          <a:p>
            <a:endParaRPr lang="es-ES" sz="3400"/>
          </a:p>
        </p:txBody>
      </p:sp>
      <p:pic>
        <p:nvPicPr>
          <p:cNvPr id="102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63880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e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25061</TotalTime>
  <Words>2003</Words>
  <Application>Microsoft Office PowerPoint</Application>
  <PresentationFormat>Presentación en pantalla (4:3)</PresentationFormat>
  <Paragraphs>359</Paragraphs>
  <Slides>59</Slides>
  <Notes>59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59</vt:i4>
      </vt:variant>
    </vt:vector>
  </HeadingPairs>
  <TitlesOfParts>
    <vt:vector size="68" baseType="lpstr">
      <vt:lpstr>Arial</vt:lpstr>
      <vt:lpstr>Wingdings 2</vt:lpstr>
      <vt:lpstr>Times New Roman</vt:lpstr>
      <vt:lpstr>Verdana</vt:lpstr>
      <vt:lpstr>Wingdings</vt:lpstr>
      <vt:lpstr>小塚ゴシック Pr6N EL</vt:lpstr>
      <vt:lpstr>Gill Sans</vt:lpstr>
      <vt:lpstr>Flujo</vt:lpstr>
      <vt:lpstr>Imagen de mapa de bits</vt:lpstr>
      <vt:lpstr>Diapositiva 1</vt:lpstr>
      <vt:lpstr>Esquema  </vt:lpstr>
      <vt:lpstr>¿Por qué surgen estas iniciativas?   </vt:lpstr>
      <vt:lpstr>Cambio de estrategia instituciones fiscales   </vt:lpstr>
      <vt:lpstr>Cambio de estrategia instituciones fiscales  </vt:lpstr>
      <vt:lpstr>Cambio de estrategia instituciones fiscales   </vt:lpstr>
      <vt:lpstr>Características de los programas de EF   </vt:lpstr>
      <vt:lpstr>Diapositiva 8</vt:lpstr>
      <vt:lpstr>Estrategias de educación fiscal</vt:lpstr>
      <vt:lpstr>Institucionalización en Hacienda </vt:lpstr>
      <vt:lpstr>Institucionalización en Hacienda </vt:lpstr>
      <vt:lpstr>Institucionalización en Hacienda </vt:lpstr>
      <vt:lpstr>Institucionalización en Hacienda </vt:lpstr>
      <vt:lpstr>Institucionalización en Hacienda </vt:lpstr>
      <vt:lpstr>Diapositiva 15</vt:lpstr>
      <vt:lpstr>Institucionalización en Hacienda   </vt:lpstr>
      <vt:lpstr>Institucionalización en Hacienda   </vt:lpstr>
      <vt:lpstr>Diapositiva 18</vt:lpstr>
      <vt:lpstr>Diapositiva 19</vt:lpstr>
      <vt:lpstr>Diapositiva 20</vt:lpstr>
      <vt:lpstr>  Alianza entre los Ministerios de Hacienda  y de Educación  </vt:lpstr>
      <vt:lpstr>Diapositiva 22</vt:lpstr>
      <vt:lpstr>Diapositiva 23</vt:lpstr>
      <vt:lpstr>Alianza con Educación   </vt:lpstr>
      <vt:lpstr>Diapositiva 25</vt:lpstr>
      <vt:lpstr>Diapositiva 26</vt:lpstr>
      <vt:lpstr>Alianza con Educación   </vt:lpstr>
      <vt:lpstr>Nuevas tecnologías    </vt:lpstr>
      <vt:lpstr>Utilización de las nuevas  tecnologías     </vt:lpstr>
      <vt:lpstr>Alianza con educación superior   </vt:lpstr>
      <vt:lpstr>Alianza con educación superior   </vt:lpstr>
      <vt:lpstr>Alianza con educación superior   </vt:lpstr>
      <vt:lpstr>Alianza con educación superior  </vt:lpstr>
      <vt:lpstr>Diapositiva 34</vt:lpstr>
      <vt:lpstr> Alianza con otras instituciones del Estado y de la sociedad civil  </vt:lpstr>
      <vt:lpstr> Alianza con otras instituciones </vt:lpstr>
      <vt:lpstr>Diapositiva 37</vt:lpstr>
      <vt:lpstr>Alianza con el sector privado y   la sociedad civil </vt:lpstr>
      <vt:lpstr>Diapositiva 39</vt:lpstr>
      <vt:lpstr>Diapositiva 40</vt:lpstr>
      <vt:lpstr>Diapositiva 41</vt:lpstr>
      <vt:lpstr>Educación no formal </vt:lpstr>
      <vt:lpstr> </vt:lpstr>
      <vt:lpstr>Educación no formal </vt:lpstr>
      <vt:lpstr>Educación no formal: espacios de juegos  </vt:lpstr>
      <vt:lpstr>Educación no formal </vt:lpstr>
      <vt:lpstr>Diapositiva 47</vt:lpstr>
      <vt:lpstr>Estrategia de comunicación</vt:lpstr>
      <vt:lpstr>Estrategias de comunicación      </vt:lpstr>
      <vt:lpstr>Estrategias de comunicación      </vt:lpstr>
      <vt:lpstr>Diapositiva 51</vt:lpstr>
      <vt:lpstr> Evaluación de los programas  </vt:lpstr>
      <vt:lpstr>Evaluación de los programas </vt:lpstr>
      <vt:lpstr>Evaluación de los programas </vt:lpstr>
      <vt:lpstr>Diapositiva 55</vt:lpstr>
      <vt:lpstr>Conclusiones: ¿el vaso medio lleno o medio vacío? </vt:lpstr>
      <vt:lpstr>Diapositiva 57</vt:lpstr>
      <vt:lpstr>Diapositiva 58</vt:lpstr>
      <vt:lpstr>Muchas gracias por su atención borja.diaz@fiiapp.org</vt:lpstr>
    </vt:vector>
  </TitlesOfParts>
  <Company>Ceddet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bdiaz</dc:creator>
  <cp:lastModifiedBy>Laura Hillan</cp:lastModifiedBy>
  <cp:revision>1453</cp:revision>
  <cp:lastPrinted>2013-01-04T15:37:43Z</cp:lastPrinted>
  <dcterms:created xsi:type="dcterms:W3CDTF">2006-12-19T09:26:08Z</dcterms:created>
  <dcterms:modified xsi:type="dcterms:W3CDTF">2013-05-14T11:43:05Z</dcterms:modified>
</cp:coreProperties>
</file>